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26"/>
  </p:notesMasterIdLst>
  <p:handoutMasterIdLst>
    <p:handoutMasterId r:id="rId27"/>
  </p:handoutMasterIdLst>
  <p:sldIdLst>
    <p:sldId id="3173" r:id="rId2"/>
    <p:sldId id="3262" r:id="rId3"/>
    <p:sldId id="3263" r:id="rId4"/>
    <p:sldId id="3840" r:id="rId5"/>
    <p:sldId id="3848" r:id="rId6"/>
    <p:sldId id="3271" r:id="rId7"/>
    <p:sldId id="2848" r:id="rId8"/>
    <p:sldId id="3851" r:id="rId9"/>
    <p:sldId id="3850" r:id="rId10"/>
    <p:sldId id="3267" r:id="rId11"/>
    <p:sldId id="3843" r:id="rId12"/>
    <p:sldId id="3275" r:id="rId13"/>
    <p:sldId id="2927" r:id="rId14"/>
    <p:sldId id="3284" r:id="rId15"/>
    <p:sldId id="3285" r:id="rId16"/>
    <p:sldId id="3286" r:id="rId17"/>
    <p:sldId id="3291" r:id="rId18"/>
    <p:sldId id="3853" r:id="rId19"/>
    <p:sldId id="3855" r:id="rId20"/>
    <p:sldId id="3859" r:id="rId21"/>
    <p:sldId id="3861" r:id="rId22"/>
    <p:sldId id="3862" r:id="rId23"/>
    <p:sldId id="3301" r:id="rId24"/>
    <p:sldId id="385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Lato Regular" panose="020F0502020204030203" pitchFamily="34" charset="0"/>
      <p:regular r:id="rId38"/>
    </p:embeddedFont>
    <p:embeddedFont>
      <p:font typeface="Montserrat" panose="00000500000000000000" pitchFamily="2" charset="-52"/>
      <p:regular r:id="rId39"/>
      <p:bold r:id="rId40"/>
      <p:italic r:id="rId41"/>
      <p:boldItalic r:id="rId42"/>
    </p:embeddedFont>
    <p:embeddedFont>
      <p:font typeface="Montserrat Light" panose="00000400000000000000" pitchFamily="2" charset="-52"/>
      <p:regular r:id="rId43"/>
      <p: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ACACA"/>
    <a:srgbClr val="040404"/>
    <a:srgbClr val="a9a42c"/>
    <a:srgbClr val="FFFFFF"/>
    <a:srgbClr val="8C8787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5652" autoAdjust="0"/>
  </p:normalViewPr>
  <p:slideViewPr>
    <p:cSldViewPr snapToGrid="0" snapToObjects="1">
      <p:cViewPr>
        <p:scale>
          <a:sx n="125" d="100"/>
          <a:sy n="125" d="100"/>
        </p:scale>
        <p:origin x="810" y="4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08.05.2020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4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9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8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0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2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6966" y="1788955"/>
            <a:ext cx="7470068" cy="2802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12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34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818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A5120CA-692F-F345-9E3C-C7CCF5BB5A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078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C7C4A1-B9DC-B242-8430-DA64100AEE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7935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DC704D-8DB5-1E41-8BF9-CA883E2A6B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429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90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0113" y="666888"/>
            <a:ext cx="1825588" cy="3952742"/>
          </a:xfrm>
          <a:prstGeom prst="roundRect">
            <a:avLst>
              <a:gd name="adj" fmla="val 9989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4021" y="713780"/>
            <a:ext cx="2707481" cy="3743325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1374" y="1554361"/>
            <a:ext cx="4385667" cy="2612231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62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040404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FFFFFF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8C8787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CACACA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6" r:id="rId14"/>
    <p:sldLayoutId id="2147484057" r:id="rId15"/>
    <p:sldLayoutId id="2147484058" r:id="rId16"/>
    <p:sldLayoutId id="2147484059" r:id="rId17"/>
    <p:sldLayoutId id="2147484060" r:id="rId18"/>
    <p:sldLayoutId id="2147484061" r:id="rId19"/>
    <p:sldLayoutId id="2147484062" r:id="rId20"/>
    <p:sldLayoutId id="2147484063" r:id="rId21"/>
    <p:sldLayoutId id="2147484064" r:id="rId22"/>
    <p:sldLayoutId id="2147484065" r:id="rId23"/>
    <p:sldLayoutId id="2147484066" r:id="rId24"/>
    <p:sldLayoutId id="2147484011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1" r:id="rId32"/>
    <p:sldLayoutId id="2147484023" r:id="rId33"/>
    <p:sldLayoutId id="2147484024" r:id="rId34"/>
    <p:sldLayoutId id="2147484025" r:id="rId35"/>
    <p:sldLayoutId id="2147484026" r:id="rId36"/>
    <p:sldLayoutId id="2147484027" r:id="rId37"/>
    <p:sldLayoutId id="2147484028" r:id="rId38"/>
    <p:sldLayoutId id="2147484029" r:id="rId39"/>
    <p:sldLayoutId id="2147484030" r:id="rId40"/>
    <p:sldLayoutId id="2147484031" r:id="rId41"/>
    <p:sldLayoutId id="2147484032" r:id="rId42"/>
    <p:sldLayoutId id="2147484033" r:id="rId43"/>
    <p:sldLayoutId id="2147484034" r:id="rId44"/>
    <p:sldLayoutId id="2147484035" r:id="rId45"/>
    <p:sldLayoutId id="2147484037" r:id="rId46"/>
    <p:sldLayoutId id="2147484039" r:id="rId47"/>
    <p:sldLayoutId id="2147484041" r:id="rId4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040404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664890" y="3352813"/>
            <a:ext cx="3601120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dirty="0">
                <a:solidFill>
                  <a:srgbClr val="a9a4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branded,</a:t>
            </a:r>
            <a:r>
              <a:rPr lang="pl-PL" sz="2700" dirty="0">
                <a:solidFill>
                  <a:srgbClr val="a9a42c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customized</a:t>
            </a:r>
            <a:endParaRPr lang="en-US" sz="2700" dirty="0">
              <a:solidFill>
                <a:srgbClr val="a9a42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pl-PL" sz="2700" dirty="0">
                <a:solidFill>
                  <a:srgbClr val="a9a42c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presentation</a:t>
            </a: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8C878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FFFFF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8C878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8C878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040404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CACACA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040404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040404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040404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040404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040404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040404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040404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CACACA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040404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040404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040404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40404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8C8787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C878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CACACA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CACACA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CACACA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CACACA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CACACA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CACACA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CACACA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CACACA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8C8787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FFFFF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301" name="Drawing 300" descr="Picture looks like as Drawing&#10;&#10;">
            <a:extLst>
              <a:ext uri="{FF2B5EF4-FFF2-40B4-BE49-F238E27FC236}">
                <a16:creationId xmlns:a16="http://schemas.microsoft.com/office/drawing/2014/main" id="{E98EFF5C-B9FE-40A2-B6C3-EFA305DE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" y="-394141"/>
            <a:ext cx="2956800" cy="22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182365" y="-171451"/>
            <a:ext cx="9478765" cy="5553075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a9a42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2978568"/>
            <a:chOff x="15478243" y="4033537"/>
            <a:chExt cx="7109141" cy="79428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CA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a9a42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285721"/>
              <a:ext cx="1658352" cy="1658350"/>
              <a:chOff x="16901492" y="7498617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498617"/>
                <a:ext cx="1314837" cy="13148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a9a42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8C8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a9a42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52572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290807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14247681-D930-442A-B5E2-C0266673DCEE}"/>
              </a:ext>
            </a:extLst>
          </p:cNvPr>
          <p:cNvGrpSpPr/>
          <p:nvPr/>
        </p:nvGrpSpPr>
        <p:grpSpPr>
          <a:xfrm flipH="1">
            <a:off x="1981892" y="2991043"/>
            <a:ext cx="1382849" cy="1725390"/>
            <a:chOff x="5764212" y="8437634"/>
            <a:chExt cx="3570288" cy="4454671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EE2B08A4-3B47-44BF-A11D-6BE410B6AA39}"/>
                </a:ext>
              </a:extLst>
            </p:cNvPr>
            <p:cNvSpPr/>
            <p:nvPr/>
          </p:nvSpPr>
          <p:spPr>
            <a:xfrm>
              <a:off x="5911609" y="11339721"/>
              <a:ext cx="2682629" cy="1546033"/>
            </a:xfrm>
            <a:custGeom>
              <a:avLst/>
              <a:gdLst>
                <a:gd name="connsiteX0" fmla="*/ 2057010 w 2682629"/>
                <a:gd name="connsiteY0" fmla="*/ 1546033 h 1546033"/>
                <a:gd name="connsiteX1" fmla="*/ 2047184 w 2682629"/>
                <a:gd name="connsiteY1" fmla="*/ 1539482 h 1546033"/>
                <a:gd name="connsiteX2" fmla="*/ 0 w 2682629"/>
                <a:gd name="connsiteY2" fmla="*/ 360304 h 1546033"/>
                <a:gd name="connsiteX3" fmla="*/ 625619 w 2682629"/>
                <a:gd name="connsiteY3" fmla="*/ 0 h 1546033"/>
                <a:gd name="connsiteX4" fmla="*/ 635446 w 2682629"/>
                <a:gd name="connsiteY4" fmla="*/ 6551 h 1546033"/>
                <a:gd name="connsiteX5" fmla="*/ 2682629 w 2682629"/>
                <a:gd name="connsiteY5" fmla="*/ 1185729 h 1546033"/>
                <a:gd name="connsiteX6" fmla="*/ 2057010 w 2682629"/>
                <a:gd name="connsiteY6" fmla="*/ 1546033 h 1546033"/>
                <a:gd name="connsiteX7" fmla="*/ 75336 w 2682629"/>
                <a:gd name="connsiteY7" fmla="*/ 363580 h 1546033"/>
                <a:gd name="connsiteX8" fmla="*/ 2057010 w 2682629"/>
                <a:gd name="connsiteY8" fmla="*/ 1506727 h 1546033"/>
                <a:gd name="connsiteX9" fmla="*/ 2607293 w 2682629"/>
                <a:gd name="connsiteY9" fmla="*/ 1189004 h 1546033"/>
                <a:gd name="connsiteX10" fmla="*/ 625619 w 2682629"/>
                <a:gd name="connsiteY10" fmla="*/ 45857 h 1546033"/>
                <a:gd name="connsiteX11" fmla="*/ 75336 w 2682629"/>
                <a:gd name="connsiteY11" fmla="*/ 363580 h 15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2629" h="1546033">
                  <a:moveTo>
                    <a:pt x="2057010" y="1546033"/>
                  </a:moveTo>
                  <a:lnTo>
                    <a:pt x="2047184" y="1539482"/>
                  </a:lnTo>
                  <a:lnTo>
                    <a:pt x="0" y="360304"/>
                  </a:lnTo>
                  <a:lnTo>
                    <a:pt x="625619" y="0"/>
                  </a:lnTo>
                  <a:lnTo>
                    <a:pt x="635446" y="6551"/>
                  </a:lnTo>
                  <a:lnTo>
                    <a:pt x="2682629" y="1185729"/>
                  </a:lnTo>
                  <a:lnTo>
                    <a:pt x="2057010" y="1546033"/>
                  </a:lnTo>
                  <a:close/>
                  <a:moveTo>
                    <a:pt x="75336" y="363580"/>
                  </a:moveTo>
                  <a:lnTo>
                    <a:pt x="2057010" y="1506727"/>
                  </a:lnTo>
                  <a:lnTo>
                    <a:pt x="2607293" y="1189004"/>
                  </a:lnTo>
                  <a:lnTo>
                    <a:pt x="625619" y="45857"/>
                  </a:lnTo>
                  <a:lnTo>
                    <a:pt x="75336" y="363580"/>
                  </a:lnTo>
                  <a:close/>
                </a:path>
              </a:pathLst>
            </a:custGeom>
            <a:solidFill>
              <a:srgbClr val="CACACA"/>
            </a:solidFill>
            <a:ln w="32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5" name="Drawing 71">
              <a:extLst>
                <a:ext uri="{FF2B5EF4-FFF2-40B4-BE49-F238E27FC236}">
                  <a16:creationId xmlns:a16="http://schemas.microsoft.com/office/drawing/2014/main" id="{14247681-D930-442A-B5E2-C0266673DCEE}"/>
                </a:ext>
              </a:extLst>
            </p:cNvPr>
            <p:cNvGrpSpPr/>
            <p:nvPr/>
          </p:nvGrpSpPr>
          <p:grpSpPr>
            <a:xfrm>
              <a:off x="5764212" y="8435246"/>
              <a:ext cx="3573563" cy="4011591"/>
              <a:chOff x="5764212" y="8435246"/>
              <a:chExt cx="3573563" cy="4011591"/>
            </a:xfrm>
            <a:solidFill>
              <a:srgbClr val="000000"/>
            </a:solidFill>
          </p:grpSpPr>
          <p:grpSp>
            <p:nvGrpSpPr>
              <p:cNvPr id="7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6642044" y="10173645"/>
                <a:ext cx="298069" cy="1693429"/>
                <a:chOff x="6642044" y="10173645"/>
                <a:chExt cx="298069" cy="1693429"/>
              </a:xfrm>
              <a:solidFill>
                <a:srgbClr val="8C8787"/>
              </a:solidFill>
            </p:grpSpPr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25728AA-F75D-4147-9579-197AD09D3825}"/>
                    </a:ext>
                  </a:extLst>
                </p:cNvPr>
                <p:cNvSpPr/>
                <p:nvPr/>
              </p:nvSpPr>
              <p:spPr>
                <a:xfrm>
                  <a:off x="6773063" y="10773060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7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6"/>
                        <a:pt x="9827" y="0"/>
                        <a:pt x="19653" y="0"/>
                      </a:cubicBezTo>
                      <a:cubicBezTo>
                        <a:pt x="29479" y="0"/>
                        <a:pt x="39306" y="9826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6030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642044" y="10173645"/>
                  <a:ext cx="298069" cy="1000663"/>
                  <a:chOff x="6642044" y="10173645"/>
                  <a:chExt cx="298069" cy="1000663"/>
                </a:xfrm>
                <a:solidFill>
                  <a:srgbClr val="8C8787"/>
                </a:solidFill>
              </p:grpSpPr>
              <p:grpSp>
                <p:nvGrpSpPr>
                  <p:cNvPr id="7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96908" y="10723928"/>
                    <a:ext cx="187521" cy="450380"/>
                    <a:chOff x="6696908" y="10723928"/>
                    <a:chExt cx="187521" cy="450380"/>
                  </a:xfrm>
                  <a:solidFill>
                    <a:srgbClr val="8C8787"/>
                  </a:solidFill>
                </p:grpSpPr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BE9047B0-79D6-4CB5-BD6B-CAC489DB5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23928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59D7C497-4CCE-450F-AEF0-5AAE32A5B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6908" y="11069492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42044" y="10173645"/>
                    <a:ext cx="298069" cy="769740"/>
                    <a:chOff x="6642044" y="10173645"/>
                    <a:chExt cx="298069" cy="769740"/>
                  </a:xfrm>
                  <a:solidFill>
                    <a:srgbClr val="8C8787"/>
                  </a:solidFill>
                </p:grpSpPr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732C02A5-2FFF-44B1-B5C9-1FD89C107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2044" y="10173645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66D58FFF-6CB6-4429-96DB-E2F27F856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72241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2 h 171144"/>
                        <a:gd name="connsiteX2" fmla="*/ 183428 w 183427"/>
                        <a:gd name="connsiteY2" fmla="*/ 151492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2"/>
                          </a:lnTo>
                          <a:cubicBezTo>
                            <a:pt x="52408" y="177695"/>
                            <a:pt x="131020" y="177695"/>
                            <a:pt x="183428" y="151492"/>
                          </a:cubicBezTo>
                          <a:lnTo>
                            <a:pt x="183428" y="17196"/>
                          </a:lnTo>
                          <a:cubicBezTo>
                            <a:pt x="127744" y="-5732"/>
                            <a:pt x="52408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4EB1CCB0-6311-42E6-9849-F7A0EAA0B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682" y="10709188"/>
                      <a:ext cx="295613" cy="170325"/>
                    </a:xfrm>
                    <a:custGeom>
                      <a:avLst/>
                      <a:gdLst>
                        <a:gd name="connsiteX0" fmla="*/ 253851 w 295613"/>
                        <a:gd name="connsiteY0" fmla="*/ 145760 h 170325"/>
                        <a:gd name="connsiteX1" fmla="*/ 44219 w 295613"/>
                        <a:gd name="connsiteY1" fmla="*/ 145760 h 170325"/>
                        <a:gd name="connsiteX2" fmla="*/ 44219 w 295613"/>
                        <a:gd name="connsiteY2" fmla="*/ 24566 h 170325"/>
                        <a:gd name="connsiteX3" fmla="*/ 253851 w 295613"/>
                        <a:gd name="connsiteY3" fmla="*/ 24566 h 170325"/>
                        <a:gd name="connsiteX4" fmla="*/ 253851 w 295613"/>
                        <a:gd name="connsiteY4" fmla="*/ 145760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5613" h="170325">
                          <a:moveTo>
                            <a:pt x="253851" y="145760"/>
                          </a:moveTo>
                          <a:cubicBezTo>
                            <a:pt x="194892" y="178515"/>
                            <a:pt x="99903" y="178515"/>
                            <a:pt x="44219" y="145760"/>
                          </a:cubicBezTo>
                          <a:cubicBezTo>
                            <a:pt x="-14740" y="113005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7" y="-8189"/>
                            <a:pt x="253851" y="24566"/>
                          </a:cubicBezTo>
                          <a:cubicBezTo>
                            <a:pt x="309534" y="57321"/>
                            <a:pt x="309534" y="113005"/>
                            <a:pt x="253851" y="145760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8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7672186" y="10753407"/>
                <a:ext cx="299707" cy="1693430"/>
                <a:chOff x="7672186" y="10753407"/>
                <a:chExt cx="299707" cy="1693430"/>
              </a:xfrm>
              <a:solidFill>
                <a:srgbClr val="8C8787"/>
              </a:solidFill>
            </p:grpSpPr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15C27233-7B85-4C2B-9412-647AE710461B}"/>
                    </a:ext>
                  </a:extLst>
                </p:cNvPr>
                <p:cNvSpPr/>
                <p:nvPr/>
              </p:nvSpPr>
              <p:spPr>
                <a:xfrm>
                  <a:off x="7801569" y="11352823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6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7"/>
                        <a:pt x="9826" y="0"/>
                        <a:pt x="19653" y="0"/>
                      </a:cubicBezTo>
                      <a:cubicBezTo>
                        <a:pt x="29479" y="0"/>
                        <a:pt x="39306" y="9827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9306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8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7672186" y="10753407"/>
                  <a:ext cx="299707" cy="1000663"/>
                  <a:chOff x="7672186" y="10753407"/>
                  <a:chExt cx="299707" cy="1000663"/>
                </a:xfrm>
                <a:solidFill>
                  <a:srgbClr val="8C8787"/>
                </a:solidFill>
              </p:grpSpPr>
              <p:grpSp>
                <p:nvGrpSpPr>
                  <p:cNvPr id="8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728689" y="11303690"/>
                    <a:ext cx="185065" cy="450380"/>
                    <a:chOff x="7728689" y="11303690"/>
                    <a:chExt cx="185065" cy="450380"/>
                  </a:xfrm>
                  <a:solidFill>
                    <a:srgbClr val="8C8787"/>
                  </a:solidFill>
                </p:grpSpPr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023804F2-6A8A-4A4B-B852-093E8CF66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03690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1" name="Polyline: figure 90">
                      <a:extLst>
                        <a:ext uri="{FF2B5EF4-FFF2-40B4-BE49-F238E27FC236}">
                          <a16:creationId xmlns:a16="http://schemas.microsoft.com/office/drawing/2014/main" id="{96388193-7D4E-4B70-99A8-DF8A1CBE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689" y="11649255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9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672186" y="10753407"/>
                    <a:ext cx="299707" cy="769740"/>
                    <a:chOff x="7672186" y="10753407"/>
                    <a:chExt cx="299707" cy="769740"/>
                  </a:xfrm>
                  <a:solidFill>
                    <a:srgbClr val="8C8787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07F8D74-7C9D-4CD9-AF80-624BDE7F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3824" y="10753407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C9BBF185-AC97-4ACA-974D-0C5C4B73B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52004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1 h 171144"/>
                        <a:gd name="connsiteX2" fmla="*/ 183428 w 183427"/>
                        <a:gd name="connsiteY2" fmla="*/ 151491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1"/>
                          </a:lnTo>
                          <a:cubicBezTo>
                            <a:pt x="52408" y="177695"/>
                            <a:pt x="131020" y="177695"/>
                            <a:pt x="183428" y="151491"/>
                          </a:cubicBezTo>
                          <a:lnTo>
                            <a:pt x="183428" y="17196"/>
                          </a:lnTo>
                          <a:cubicBezTo>
                            <a:pt x="131020" y="-5732"/>
                            <a:pt x="55683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B07EAF8E-9C54-4165-8CEC-FFDF0A090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2186" y="11288951"/>
                      <a:ext cx="298070" cy="170325"/>
                    </a:xfrm>
                    <a:custGeom>
                      <a:avLst/>
                      <a:gdLst>
                        <a:gd name="connsiteX0" fmla="*/ 253851 w 298070"/>
                        <a:gd name="connsiteY0" fmla="*/ 145759 h 170325"/>
                        <a:gd name="connsiteX1" fmla="*/ 44219 w 298070"/>
                        <a:gd name="connsiteY1" fmla="*/ 145759 h 170325"/>
                        <a:gd name="connsiteX2" fmla="*/ 44219 w 298070"/>
                        <a:gd name="connsiteY2" fmla="*/ 24566 h 170325"/>
                        <a:gd name="connsiteX3" fmla="*/ 253851 w 298070"/>
                        <a:gd name="connsiteY3" fmla="*/ 24566 h 170325"/>
                        <a:gd name="connsiteX4" fmla="*/ 253851 w 298070"/>
                        <a:gd name="connsiteY4" fmla="*/ 145759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070" h="170325">
                          <a:moveTo>
                            <a:pt x="253851" y="145759"/>
                          </a:moveTo>
                          <a:cubicBezTo>
                            <a:pt x="194892" y="178514"/>
                            <a:pt x="99903" y="178514"/>
                            <a:pt x="44219" y="145759"/>
                          </a:cubicBezTo>
                          <a:cubicBezTo>
                            <a:pt x="-14740" y="113004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8" y="-8189"/>
                            <a:pt x="253851" y="24566"/>
                          </a:cubicBezTo>
                          <a:cubicBezTo>
                            <a:pt x="312810" y="57321"/>
                            <a:pt x="312810" y="113004"/>
                            <a:pt x="253851" y="145759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5764212" y="8435246"/>
                <a:ext cx="3573563" cy="3374922"/>
                <a:chOff x="5764212" y="8435246"/>
                <a:chExt cx="3573563" cy="3374922"/>
              </a:xfrm>
              <a:solidFill>
                <a:srgbClr val="000000"/>
              </a:solidFill>
            </p:grpSpPr>
            <p:grpSp>
              <p:nvGrpSpPr>
                <p:cNvPr id="9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5764212" y="8435246"/>
                  <a:ext cx="3573563" cy="3374922"/>
                  <a:chOff x="5764212" y="8435246"/>
                  <a:chExt cx="3573563" cy="3374922"/>
                </a:xfrm>
                <a:solidFill>
                  <a:srgbClr val="000000"/>
                </a:solidFill>
              </p:grpSpPr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B84E05E0-9229-4455-9329-E4A747B914A2}"/>
                      </a:ext>
                    </a:extLst>
                  </p:cNvPr>
                  <p:cNvSpPr/>
                  <p:nvPr/>
                </p:nvSpPr>
                <p:spPr>
                  <a:xfrm>
                    <a:off x="8744911" y="11074406"/>
                    <a:ext cx="478222" cy="710781"/>
                  </a:xfrm>
                  <a:custGeom>
                    <a:avLst/>
                    <a:gdLst>
                      <a:gd name="connsiteX0" fmla="*/ 78612 w 478222"/>
                      <a:gd name="connsiteY0" fmla="*/ 710782 h 710781"/>
                      <a:gd name="connsiteX1" fmla="*/ 478222 w 478222"/>
                      <a:gd name="connsiteY1" fmla="*/ 474947 h 710781"/>
                      <a:gd name="connsiteX2" fmla="*/ 98265 w 478222"/>
                      <a:gd name="connsiteY2" fmla="*/ 0 h 710781"/>
                      <a:gd name="connsiteX3" fmla="*/ 0 w 478222"/>
                      <a:gd name="connsiteY3" fmla="*/ 163775 h 710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222" h="710781">
                        <a:moveTo>
                          <a:pt x="78612" y="710782"/>
                        </a:moveTo>
                        <a:lnTo>
                          <a:pt x="478222" y="474947"/>
                        </a:lnTo>
                        <a:lnTo>
                          <a:pt x="98265" y="0"/>
                        </a:lnTo>
                        <a:lnTo>
                          <a:pt x="0" y="163775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9" name="Polyline: figure 98">
                    <a:extLst>
                      <a:ext uri="{FF2B5EF4-FFF2-40B4-BE49-F238E27FC236}">
                        <a16:creationId xmlns:a16="http://schemas.microsoft.com/office/drawing/2014/main" id="{AD62D010-AA0A-42AF-A31B-EF87FA30654F}"/>
                      </a:ext>
                    </a:extLst>
                  </p:cNvPr>
                  <p:cNvSpPr/>
                  <p:nvPr/>
                </p:nvSpPr>
                <p:spPr>
                  <a:xfrm>
                    <a:off x="5927986" y="8814315"/>
                    <a:ext cx="635445" cy="481497"/>
                  </a:xfrm>
                  <a:custGeom>
                    <a:avLst/>
                    <a:gdLst>
                      <a:gd name="connsiteX0" fmla="*/ 0 w 635445"/>
                      <a:gd name="connsiteY0" fmla="*/ 366855 h 481497"/>
                      <a:gd name="connsiteX1" fmla="*/ 635446 w 635445"/>
                      <a:gd name="connsiteY1" fmla="*/ 0 h 481497"/>
                      <a:gd name="connsiteX2" fmla="*/ 612517 w 635445"/>
                      <a:gd name="connsiteY2" fmla="*/ 366855 h 481497"/>
                      <a:gd name="connsiteX3" fmla="*/ 245662 w 635445"/>
                      <a:gd name="connsiteY3" fmla="*/ 481498 h 481497"/>
                      <a:gd name="connsiteX4" fmla="*/ 0 w 635445"/>
                      <a:gd name="connsiteY4" fmla="*/ 366855 h 481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5445" h="481497">
                        <a:moveTo>
                          <a:pt x="0" y="366855"/>
                        </a:moveTo>
                        <a:lnTo>
                          <a:pt x="635446" y="0"/>
                        </a:lnTo>
                        <a:cubicBezTo>
                          <a:pt x="635446" y="0"/>
                          <a:pt x="612517" y="366855"/>
                          <a:pt x="612517" y="366855"/>
                        </a:cubicBezTo>
                        <a:cubicBezTo>
                          <a:pt x="612517" y="366855"/>
                          <a:pt x="245662" y="481498"/>
                          <a:pt x="245662" y="481498"/>
                        </a:cubicBezTo>
                        <a:lnTo>
                          <a:pt x="0" y="366855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0" name="Polyline: figure 99">
                    <a:extLst>
                      <a:ext uri="{FF2B5EF4-FFF2-40B4-BE49-F238E27FC236}">
                        <a16:creationId xmlns:a16="http://schemas.microsoft.com/office/drawing/2014/main" id="{FF6FD3A6-EF9A-4F65-A180-A789E76F35C0}"/>
                      </a:ext>
                    </a:extLst>
                  </p:cNvPr>
                  <p:cNvSpPr/>
                  <p:nvPr/>
                </p:nvSpPr>
                <p:spPr>
                  <a:xfrm>
                    <a:off x="6399657" y="8436897"/>
                    <a:ext cx="2938117" cy="3140710"/>
                  </a:xfrm>
                  <a:custGeom>
                    <a:avLst/>
                    <a:gdLst>
                      <a:gd name="connsiteX0" fmla="*/ 2535232 w 2938117"/>
                      <a:gd name="connsiteY0" fmla="*/ 2152735 h 3140710"/>
                      <a:gd name="connsiteX1" fmla="*/ 2397661 w 2938117"/>
                      <a:gd name="connsiteY1" fmla="*/ 2100327 h 3140710"/>
                      <a:gd name="connsiteX2" fmla="*/ 1817899 w 2938117"/>
                      <a:gd name="connsiteY2" fmla="*/ 1242148 h 3140710"/>
                      <a:gd name="connsiteX3" fmla="*/ 1582063 w 2938117"/>
                      <a:gd name="connsiteY3" fmla="*/ 1163536 h 3140710"/>
                      <a:gd name="connsiteX4" fmla="*/ 913863 w 2938117"/>
                      <a:gd name="connsiteY4" fmla="*/ 92450 h 3140710"/>
                      <a:gd name="connsiteX5" fmla="*/ 448743 w 2938117"/>
                      <a:gd name="connsiteY5" fmla="*/ 40042 h 3140710"/>
                      <a:gd name="connsiteX6" fmla="*/ 448743 w 2938117"/>
                      <a:gd name="connsiteY6" fmla="*/ 40042 h 3140710"/>
                      <a:gd name="connsiteX7" fmla="*/ 442192 w 2938117"/>
                      <a:gd name="connsiteY7" fmla="*/ 43318 h 3140710"/>
                      <a:gd name="connsiteX8" fmla="*/ 432365 w 2938117"/>
                      <a:gd name="connsiteY8" fmla="*/ 49869 h 3140710"/>
                      <a:gd name="connsiteX9" fmla="*/ 58959 w 2938117"/>
                      <a:gd name="connsiteY9" fmla="*/ 269327 h 3140710"/>
                      <a:gd name="connsiteX10" fmla="*/ 183428 w 2938117"/>
                      <a:gd name="connsiteY10" fmla="*/ 367591 h 3140710"/>
                      <a:gd name="connsiteX11" fmla="*/ 0 w 2938117"/>
                      <a:gd name="connsiteY11" fmla="*/ 727896 h 3140710"/>
                      <a:gd name="connsiteX12" fmla="*/ 537181 w 2938117"/>
                      <a:gd name="connsiteY12" fmla="*/ 1658136 h 3140710"/>
                      <a:gd name="connsiteX13" fmla="*/ 2535232 w 2938117"/>
                      <a:gd name="connsiteY13" fmla="*/ 3086251 h 3140710"/>
                      <a:gd name="connsiteX14" fmla="*/ 2938118 w 2938117"/>
                      <a:gd name="connsiteY14" fmla="*/ 2853691 h 3140710"/>
                      <a:gd name="connsiteX15" fmla="*/ 2535232 w 2938117"/>
                      <a:gd name="connsiteY15" fmla="*/ 2152735 h 3140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38117" h="3140710">
                        <a:moveTo>
                          <a:pt x="2535232" y="2152735"/>
                        </a:moveTo>
                        <a:cubicBezTo>
                          <a:pt x="2486100" y="2123256"/>
                          <a:pt x="2440243" y="2106879"/>
                          <a:pt x="2397661" y="2100327"/>
                        </a:cubicBezTo>
                        <a:cubicBezTo>
                          <a:pt x="2332152" y="1762952"/>
                          <a:pt x="2099592" y="1405923"/>
                          <a:pt x="1817899" y="1242148"/>
                        </a:cubicBezTo>
                        <a:cubicBezTo>
                          <a:pt x="1732736" y="1193016"/>
                          <a:pt x="1654124" y="1166812"/>
                          <a:pt x="1582063" y="1163536"/>
                        </a:cubicBezTo>
                        <a:cubicBezTo>
                          <a:pt x="1542758" y="757375"/>
                          <a:pt x="1257790" y="292255"/>
                          <a:pt x="913863" y="92450"/>
                        </a:cubicBezTo>
                        <a:cubicBezTo>
                          <a:pt x="733711" y="-12366"/>
                          <a:pt x="569936" y="-25468"/>
                          <a:pt x="448743" y="40042"/>
                        </a:cubicBezTo>
                        <a:lnTo>
                          <a:pt x="448743" y="40042"/>
                        </a:lnTo>
                        <a:lnTo>
                          <a:pt x="442192" y="43318"/>
                        </a:lnTo>
                        <a:cubicBezTo>
                          <a:pt x="438916" y="46593"/>
                          <a:pt x="435641" y="46593"/>
                          <a:pt x="432365" y="49869"/>
                        </a:cubicBezTo>
                        <a:lnTo>
                          <a:pt x="58959" y="269327"/>
                        </a:lnTo>
                        <a:lnTo>
                          <a:pt x="183428" y="367591"/>
                        </a:lnTo>
                        <a:cubicBezTo>
                          <a:pt x="72061" y="416724"/>
                          <a:pt x="0" y="541193"/>
                          <a:pt x="0" y="727896"/>
                        </a:cubicBezTo>
                        <a:cubicBezTo>
                          <a:pt x="0" y="1071823"/>
                          <a:pt x="239111" y="1487810"/>
                          <a:pt x="537181" y="1658136"/>
                        </a:cubicBezTo>
                        <a:lnTo>
                          <a:pt x="2535232" y="3086251"/>
                        </a:lnTo>
                        <a:cubicBezTo>
                          <a:pt x="2757966" y="3213995"/>
                          <a:pt x="2938118" y="3109180"/>
                          <a:pt x="2938118" y="2853691"/>
                        </a:cubicBezTo>
                        <a:cubicBezTo>
                          <a:pt x="2938118" y="2594927"/>
                          <a:pt x="2757966" y="2283755"/>
                          <a:pt x="2535232" y="2152735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1" name="Polyline: figure 100">
                    <a:extLst>
                      <a:ext uri="{FF2B5EF4-FFF2-40B4-BE49-F238E27FC236}">
                        <a16:creationId xmlns:a16="http://schemas.microsoft.com/office/drawing/2014/main" id="{F86F33EE-368D-450B-A710-DEA84B1C780E}"/>
                      </a:ext>
                    </a:extLst>
                  </p:cNvPr>
                  <p:cNvSpPr/>
                  <p:nvPr/>
                </p:nvSpPr>
                <p:spPr>
                  <a:xfrm>
                    <a:off x="6419310" y="8435246"/>
                    <a:ext cx="861454" cy="578874"/>
                  </a:xfrm>
                  <a:custGeom>
                    <a:avLst/>
                    <a:gdLst>
                      <a:gd name="connsiteX0" fmla="*/ 0 w 861454"/>
                      <a:gd name="connsiteY0" fmla="*/ 578875 h 578874"/>
                      <a:gd name="connsiteX1" fmla="*/ 861455 w 861454"/>
                      <a:gd name="connsiteY1" fmla="*/ 74449 h 578874"/>
                      <a:gd name="connsiteX2" fmla="*/ 429090 w 861454"/>
                      <a:gd name="connsiteY2" fmla="*/ 38418 h 578874"/>
                      <a:gd name="connsiteX3" fmla="*/ 429090 w 861454"/>
                      <a:gd name="connsiteY3" fmla="*/ 38418 h 578874"/>
                      <a:gd name="connsiteX4" fmla="*/ 422539 w 861454"/>
                      <a:gd name="connsiteY4" fmla="*/ 41694 h 578874"/>
                      <a:gd name="connsiteX5" fmla="*/ 412712 w 861454"/>
                      <a:gd name="connsiteY5" fmla="*/ 48245 h 578874"/>
                      <a:gd name="connsiteX6" fmla="*/ 39306 w 861454"/>
                      <a:gd name="connsiteY6" fmla="*/ 270978 h 578874"/>
                      <a:gd name="connsiteX7" fmla="*/ 163775 w 861454"/>
                      <a:gd name="connsiteY7" fmla="*/ 369243 h 578874"/>
                      <a:gd name="connsiteX8" fmla="*/ 0 w 861454"/>
                      <a:gd name="connsiteY8" fmla="*/ 578875 h 578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61454" h="578874">
                        <a:moveTo>
                          <a:pt x="0" y="578875"/>
                        </a:moveTo>
                        <a:lnTo>
                          <a:pt x="861455" y="74449"/>
                        </a:lnTo>
                        <a:cubicBezTo>
                          <a:pt x="694405" y="-13990"/>
                          <a:pt x="543732" y="-20541"/>
                          <a:pt x="429090" y="38418"/>
                        </a:cubicBezTo>
                        <a:lnTo>
                          <a:pt x="429090" y="38418"/>
                        </a:lnTo>
                        <a:lnTo>
                          <a:pt x="422539" y="41694"/>
                        </a:lnTo>
                        <a:cubicBezTo>
                          <a:pt x="419263" y="44969"/>
                          <a:pt x="415988" y="44969"/>
                          <a:pt x="412712" y="48245"/>
                        </a:cubicBezTo>
                        <a:lnTo>
                          <a:pt x="39306" y="270978"/>
                        </a:lnTo>
                        <a:lnTo>
                          <a:pt x="163775" y="369243"/>
                        </a:lnTo>
                        <a:cubicBezTo>
                          <a:pt x="85163" y="405274"/>
                          <a:pt x="26204" y="477334"/>
                          <a:pt x="0" y="578875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2" name="Polyline: figure 101">
                    <a:extLst>
                      <a:ext uri="{FF2B5EF4-FFF2-40B4-BE49-F238E27FC236}">
                        <a16:creationId xmlns:a16="http://schemas.microsoft.com/office/drawing/2014/main" id="{8CA22498-54F8-4521-A7AC-BC805E6E0508}"/>
                      </a:ext>
                    </a:extLst>
                  </p:cNvPr>
                  <p:cNvSpPr/>
                  <p:nvPr/>
                </p:nvSpPr>
                <p:spPr>
                  <a:xfrm>
                    <a:off x="7352826" y="9646291"/>
                    <a:ext cx="1287269" cy="848352"/>
                  </a:xfrm>
                  <a:custGeom>
                    <a:avLst/>
                    <a:gdLst>
                      <a:gd name="connsiteX0" fmla="*/ 658374 w 1287269"/>
                      <a:gd name="connsiteY0" fmla="*/ 848353 h 848352"/>
                      <a:gd name="connsiteX1" fmla="*/ 1287269 w 1287269"/>
                      <a:gd name="connsiteY1" fmla="*/ 478222 h 848352"/>
                      <a:gd name="connsiteX2" fmla="*/ 868006 w 1287269"/>
                      <a:gd name="connsiteY2" fmla="*/ 32755 h 848352"/>
                      <a:gd name="connsiteX3" fmla="*/ 802496 w 1287269"/>
                      <a:gd name="connsiteY3" fmla="*/ 0 h 848352"/>
                      <a:gd name="connsiteX4" fmla="*/ 0 w 1287269"/>
                      <a:gd name="connsiteY4" fmla="*/ 471671 h 848352"/>
                      <a:gd name="connsiteX5" fmla="*/ 658374 w 1287269"/>
                      <a:gd name="connsiteY5" fmla="*/ 848353 h 84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87269" h="848352">
                        <a:moveTo>
                          <a:pt x="658374" y="848353"/>
                        </a:moveTo>
                        <a:lnTo>
                          <a:pt x="1287269" y="478222"/>
                        </a:lnTo>
                        <a:cubicBezTo>
                          <a:pt x="1179178" y="291519"/>
                          <a:pt x="1031781" y="127744"/>
                          <a:pt x="868006" y="32755"/>
                        </a:cubicBezTo>
                        <a:cubicBezTo>
                          <a:pt x="845077" y="19653"/>
                          <a:pt x="825424" y="9826"/>
                          <a:pt x="802496" y="0"/>
                        </a:cubicBezTo>
                        <a:lnTo>
                          <a:pt x="0" y="471671"/>
                        </a:lnTo>
                        <a:lnTo>
                          <a:pt x="658374" y="848353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3" name="Polyline: figure 102">
                    <a:extLst>
                      <a:ext uri="{FF2B5EF4-FFF2-40B4-BE49-F238E27FC236}">
                        <a16:creationId xmlns:a16="http://schemas.microsoft.com/office/drawing/2014/main" id="{A4AB3882-30F9-4E26-B199-BB4A65ED0A7C}"/>
                      </a:ext>
                    </a:extLst>
                  </p:cNvPr>
                  <p:cNvSpPr/>
                  <p:nvPr/>
                </p:nvSpPr>
                <p:spPr>
                  <a:xfrm>
                    <a:off x="6635493" y="8454011"/>
                    <a:ext cx="795944" cy="455293"/>
                  </a:xfrm>
                  <a:custGeom>
                    <a:avLst/>
                    <a:gdLst>
                      <a:gd name="connsiteX0" fmla="*/ 0 w 795944"/>
                      <a:gd name="connsiteY0" fmla="*/ 294794 h 455293"/>
                      <a:gd name="connsiteX1" fmla="*/ 281692 w 795944"/>
                      <a:gd name="connsiteY1" fmla="*/ 455294 h 455293"/>
                      <a:gd name="connsiteX2" fmla="*/ 795945 w 795944"/>
                      <a:gd name="connsiteY2" fmla="*/ 153948 h 455293"/>
                      <a:gd name="connsiteX3" fmla="*/ 681303 w 795944"/>
                      <a:gd name="connsiteY3" fmla="*/ 75336 h 455293"/>
                      <a:gd name="connsiteX4" fmla="*/ 501151 w 795944"/>
                      <a:gd name="connsiteY4" fmla="*/ 0 h 455293"/>
                      <a:gd name="connsiteX5" fmla="*/ 0 w 795944"/>
                      <a:gd name="connsiteY5" fmla="*/ 294794 h 455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5944" h="455293">
                        <a:moveTo>
                          <a:pt x="0" y="294794"/>
                        </a:moveTo>
                        <a:lnTo>
                          <a:pt x="281692" y="455294"/>
                        </a:lnTo>
                        <a:lnTo>
                          <a:pt x="795945" y="153948"/>
                        </a:lnTo>
                        <a:cubicBezTo>
                          <a:pt x="759915" y="124469"/>
                          <a:pt x="720609" y="98265"/>
                          <a:pt x="681303" y="75336"/>
                        </a:cubicBezTo>
                        <a:cubicBezTo>
                          <a:pt x="619068" y="39306"/>
                          <a:pt x="560109" y="13102"/>
                          <a:pt x="501151" y="0"/>
                        </a:cubicBezTo>
                        <a:lnTo>
                          <a:pt x="0" y="2947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4" name="Polyline: figure 103">
                    <a:extLst>
                      <a:ext uri="{FF2B5EF4-FFF2-40B4-BE49-F238E27FC236}">
                        <a16:creationId xmlns:a16="http://schemas.microsoft.com/office/drawing/2014/main" id="{0E20F146-A8AC-4468-9998-F63B92047264}"/>
                      </a:ext>
                    </a:extLst>
                  </p:cNvPr>
                  <p:cNvSpPr/>
                  <p:nvPr/>
                </p:nvSpPr>
                <p:spPr>
                  <a:xfrm>
                    <a:off x="8070159" y="10019697"/>
                    <a:ext cx="628894" cy="488048"/>
                  </a:xfrm>
                  <a:custGeom>
                    <a:avLst/>
                    <a:gdLst>
                      <a:gd name="connsiteX0" fmla="*/ 501150 w 628894"/>
                      <a:gd name="connsiteY0" fmla="*/ 0 h 488048"/>
                      <a:gd name="connsiteX1" fmla="*/ 0 w 628894"/>
                      <a:gd name="connsiteY1" fmla="*/ 294794 h 488048"/>
                      <a:gd name="connsiteX2" fmla="*/ 173601 w 628894"/>
                      <a:gd name="connsiteY2" fmla="*/ 488049 h 488048"/>
                      <a:gd name="connsiteX3" fmla="*/ 628895 w 628894"/>
                      <a:gd name="connsiteY3" fmla="*/ 219458 h 488048"/>
                      <a:gd name="connsiteX4" fmla="*/ 501150 w 628894"/>
                      <a:gd name="connsiteY4" fmla="*/ 0 h 488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894" h="488048">
                        <a:moveTo>
                          <a:pt x="501150" y="0"/>
                        </a:moveTo>
                        <a:lnTo>
                          <a:pt x="0" y="294794"/>
                        </a:lnTo>
                        <a:lnTo>
                          <a:pt x="173601" y="488049"/>
                        </a:lnTo>
                        <a:lnTo>
                          <a:pt x="628895" y="219458"/>
                        </a:lnTo>
                        <a:cubicBezTo>
                          <a:pt x="592864" y="144122"/>
                          <a:pt x="550283" y="68785"/>
                          <a:pt x="5011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5" name="Polyline: figure 104">
                    <a:extLst>
                      <a:ext uri="{FF2B5EF4-FFF2-40B4-BE49-F238E27FC236}">
                        <a16:creationId xmlns:a16="http://schemas.microsoft.com/office/drawing/2014/main" id="{52FD779A-D6FA-418D-AA19-0E2F9C27EF33}"/>
                      </a:ext>
                    </a:extLst>
                  </p:cNvPr>
                  <p:cNvSpPr/>
                  <p:nvPr/>
                </p:nvSpPr>
                <p:spPr>
                  <a:xfrm>
                    <a:off x="5764212" y="8668891"/>
                    <a:ext cx="3180504" cy="3141276"/>
                  </a:xfrm>
                  <a:custGeom>
                    <a:avLst/>
                    <a:gdLst>
                      <a:gd name="connsiteX0" fmla="*/ 2777619 w 3180504"/>
                      <a:gd name="connsiteY0" fmla="*/ 2153301 h 3141276"/>
                      <a:gd name="connsiteX1" fmla="*/ 2640048 w 3180504"/>
                      <a:gd name="connsiteY1" fmla="*/ 2100893 h 3141276"/>
                      <a:gd name="connsiteX2" fmla="*/ 2060286 w 3180504"/>
                      <a:gd name="connsiteY2" fmla="*/ 1245990 h 3141276"/>
                      <a:gd name="connsiteX3" fmla="*/ 1824450 w 3180504"/>
                      <a:gd name="connsiteY3" fmla="*/ 1167378 h 3141276"/>
                      <a:gd name="connsiteX4" fmla="*/ 1156249 w 3180504"/>
                      <a:gd name="connsiteY4" fmla="*/ 93016 h 3141276"/>
                      <a:gd name="connsiteX5" fmla="*/ 481498 w 3180504"/>
                      <a:gd name="connsiteY5" fmla="*/ 479524 h 3141276"/>
                      <a:gd name="connsiteX6" fmla="*/ 481498 w 3180504"/>
                      <a:gd name="connsiteY6" fmla="*/ 522106 h 3141276"/>
                      <a:gd name="connsiteX7" fmla="*/ 0 w 3180504"/>
                      <a:gd name="connsiteY7" fmla="*/ 862757 h 3141276"/>
                      <a:gd name="connsiteX8" fmla="*/ 537181 w 3180504"/>
                      <a:gd name="connsiteY8" fmla="*/ 1792997 h 3141276"/>
                      <a:gd name="connsiteX9" fmla="*/ 2777619 w 3180504"/>
                      <a:gd name="connsiteY9" fmla="*/ 3086817 h 3141276"/>
                      <a:gd name="connsiteX10" fmla="*/ 3180504 w 3180504"/>
                      <a:gd name="connsiteY10" fmla="*/ 2854257 h 3141276"/>
                      <a:gd name="connsiteX11" fmla="*/ 2777619 w 3180504"/>
                      <a:gd name="connsiteY11" fmla="*/ 2153301 h 3141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0504" h="3141276">
                        <a:moveTo>
                          <a:pt x="2777619" y="2153301"/>
                        </a:moveTo>
                        <a:cubicBezTo>
                          <a:pt x="2728486" y="2123822"/>
                          <a:pt x="2682629" y="2107445"/>
                          <a:pt x="2640048" y="2100893"/>
                        </a:cubicBezTo>
                        <a:cubicBezTo>
                          <a:pt x="2574538" y="1766793"/>
                          <a:pt x="2338703" y="1406489"/>
                          <a:pt x="2060286" y="1245990"/>
                        </a:cubicBezTo>
                        <a:cubicBezTo>
                          <a:pt x="1975123" y="1196857"/>
                          <a:pt x="1896511" y="1170653"/>
                          <a:pt x="1824450" y="1167378"/>
                        </a:cubicBezTo>
                        <a:cubicBezTo>
                          <a:pt x="1785144" y="757941"/>
                          <a:pt x="1500176" y="292821"/>
                          <a:pt x="1156249" y="93016"/>
                        </a:cubicBezTo>
                        <a:cubicBezTo>
                          <a:pt x="782843" y="-123167"/>
                          <a:pt x="481498" y="50435"/>
                          <a:pt x="481498" y="479524"/>
                        </a:cubicBezTo>
                        <a:cubicBezTo>
                          <a:pt x="481498" y="492626"/>
                          <a:pt x="481498" y="509004"/>
                          <a:pt x="481498" y="522106"/>
                        </a:cubicBezTo>
                        <a:cubicBezTo>
                          <a:pt x="212907" y="397637"/>
                          <a:pt x="0" y="541759"/>
                          <a:pt x="0" y="862757"/>
                        </a:cubicBezTo>
                        <a:cubicBezTo>
                          <a:pt x="0" y="1206684"/>
                          <a:pt x="239111" y="1622671"/>
                          <a:pt x="537181" y="1792997"/>
                        </a:cubicBezTo>
                        <a:lnTo>
                          <a:pt x="2777619" y="3086817"/>
                        </a:lnTo>
                        <a:cubicBezTo>
                          <a:pt x="3000352" y="3214561"/>
                          <a:pt x="3180504" y="3109745"/>
                          <a:pt x="3180504" y="2854257"/>
                        </a:cubicBezTo>
                        <a:cubicBezTo>
                          <a:pt x="3180504" y="2595493"/>
                          <a:pt x="3000352" y="2284321"/>
                          <a:pt x="2777619" y="21533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6" name="Polyline: figure 105">
                    <a:extLst>
                      <a:ext uri="{FF2B5EF4-FFF2-40B4-BE49-F238E27FC236}">
                        <a16:creationId xmlns:a16="http://schemas.microsoft.com/office/drawing/2014/main" id="{BC5B5072-08E6-417C-8532-2CEC7D1711AD}"/>
                      </a:ext>
                    </a:extLst>
                  </p:cNvPr>
                  <p:cNvSpPr/>
                  <p:nvPr/>
                </p:nvSpPr>
                <p:spPr>
                  <a:xfrm>
                    <a:off x="5875578" y="8780909"/>
                    <a:ext cx="2957770" cy="2914776"/>
                  </a:xfrm>
                  <a:custGeom>
                    <a:avLst/>
                    <a:gdLst>
                      <a:gd name="connsiteX0" fmla="*/ 324274 w 2957770"/>
                      <a:gd name="connsiteY0" fmla="*/ 514904 h 2914776"/>
                      <a:gd name="connsiteX1" fmla="*/ 491324 w 2957770"/>
                      <a:gd name="connsiteY1" fmla="*/ 593516 h 2914776"/>
                      <a:gd name="connsiteX2" fmla="*/ 481498 w 2957770"/>
                      <a:gd name="connsiteY2" fmla="*/ 406813 h 2914776"/>
                      <a:gd name="connsiteX3" fmla="*/ 481498 w 2957770"/>
                      <a:gd name="connsiteY3" fmla="*/ 367507 h 2914776"/>
                      <a:gd name="connsiteX4" fmla="*/ 622344 w 2957770"/>
                      <a:gd name="connsiteY4" fmla="*/ 30131 h 2914776"/>
                      <a:gd name="connsiteX5" fmla="*/ 985924 w 2957770"/>
                      <a:gd name="connsiteY5" fmla="*/ 75988 h 2914776"/>
                      <a:gd name="connsiteX6" fmla="*/ 1598441 w 2957770"/>
                      <a:gd name="connsiteY6" fmla="*/ 1065187 h 2914776"/>
                      <a:gd name="connsiteX7" fmla="*/ 1608267 w 2957770"/>
                      <a:gd name="connsiteY7" fmla="*/ 1160176 h 2914776"/>
                      <a:gd name="connsiteX8" fmla="*/ 1703257 w 2957770"/>
                      <a:gd name="connsiteY8" fmla="*/ 1166727 h 2914776"/>
                      <a:gd name="connsiteX9" fmla="*/ 1893235 w 2957770"/>
                      <a:gd name="connsiteY9" fmla="*/ 1232237 h 2914776"/>
                      <a:gd name="connsiteX10" fmla="*/ 2417314 w 2957770"/>
                      <a:gd name="connsiteY10" fmla="*/ 2011805 h 2914776"/>
                      <a:gd name="connsiteX11" fmla="*/ 2433692 w 2957770"/>
                      <a:gd name="connsiteY11" fmla="*/ 2090416 h 2914776"/>
                      <a:gd name="connsiteX12" fmla="*/ 2512304 w 2957770"/>
                      <a:gd name="connsiteY12" fmla="*/ 2103518 h 2914776"/>
                      <a:gd name="connsiteX13" fmla="*/ 2610568 w 2957770"/>
                      <a:gd name="connsiteY13" fmla="*/ 2139549 h 2914776"/>
                      <a:gd name="connsiteX14" fmla="*/ 2957771 w 2957770"/>
                      <a:gd name="connsiteY14" fmla="*/ 2738964 h 2914776"/>
                      <a:gd name="connsiteX15" fmla="*/ 2895537 w 2957770"/>
                      <a:gd name="connsiteY15" fmla="*/ 2902739 h 2914776"/>
                      <a:gd name="connsiteX16" fmla="*/ 2721935 w 2957770"/>
                      <a:gd name="connsiteY16" fmla="*/ 2873259 h 2914776"/>
                      <a:gd name="connsiteX17" fmla="*/ 481498 w 2957770"/>
                      <a:gd name="connsiteY17" fmla="*/ 1582715 h 2914776"/>
                      <a:gd name="connsiteX18" fmla="*/ 0 w 2957770"/>
                      <a:gd name="connsiteY18" fmla="*/ 750740 h 2914776"/>
                      <a:gd name="connsiteX19" fmla="*/ 94989 w 2957770"/>
                      <a:gd name="connsiteY19" fmla="*/ 505078 h 2914776"/>
                      <a:gd name="connsiteX20" fmla="*/ 183428 w 2957770"/>
                      <a:gd name="connsiteY20" fmla="*/ 482149 h 2914776"/>
                      <a:gd name="connsiteX21" fmla="*/ 324274 w 2957770"/>
                      <a:gd name="connsiteY21" fmla="*/ 514904 h 2914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957770" h="2914776">
                        <a:moveTo>
                          <a:pt x="324274" y="514904"/>
                        </a:moveTo>
                        <a:lnTo>
                          <a:pt x="491324" y="593516"/>
                        </a:lnTo>
                        <a:lnTo>
                          <a:pt x="481498" y="406813"/>
                        </a:lnTo>
                        <a:cubicBezTo>
                          <a:pt x="481498" y="393711"/>
                          <a:pt x="481498" y="380609"/>
                          <a:pt x="481498" y="367507"/>
                        </a:cubicBezTo>
                        <a:cubicBezTo>
                          <a:pt x="481498" y="200457"/>
                          <a:pt x="530630" y="82539"/>
                          <a:pt x="622344" y="30131"/>
                        </a:cubicBezTo>
                        <a:cubicBezTo>
                          <a:pt x="714058" y="-22277"/>
                          <a:pt x="841802" y="-5899"/>
                          <a:pt x="985924" y="75988"/>
                        </a:cubicBezTo>
                        <a:cubicBezTo>
                          <a:pt x="1297096" y="256140"/>
                          <a:pt x="1565686" y="688505"/>
                          <a:pt x="1598441" y="1065187"/>
                        </a:cubicBezTo>
                        <a:lnTo>
                          <a:pt x="1608267" y="1160176"/>
                        </a:lnTo>
                        <a:lnTo>
                          <a:pt x="1703257" y="1166727"/>
                        </a:lnTo>
                        <a:cubicBezTo>
                          <a:pt x="1762216" y="1170003"/>
                          <a:pt x="1824450" y="1192931"/>
                          <a:pt x="1893235" y="1232237"/>
                        </a:cubicBezTo>
                        <a:cubicBezTo>
                          <a:pt x="2138897" y="1373083"/>
                          <a:pt x="2358356" y="1700633"/>
                          <a:pt x="2417314" y="2011805"/>
                        </a:cubicBezTo>
                        <a:lnTo>
                          <a:pt x="2433692" y="2090416"/>
                        </a:lnTo>
                        <a:lnTo>
                          <a:pt x="2512304" y="2103518"/>
                        </a:lnTo>
                        <a:cubicBezTo>
                          <a:pt x="2545059" y="2106794"/>
                          <a:pt x="2577814" y="2119896"/>
                          <a:pt x="2610568" y="2139549"/>
                        </a:cubicBezTo>
                        <a:cubicBezTo>
                          <a:pt x="2797272" y="2247640"/>
                          <a:pt x="2957771" y="2522782"/>
                          <a:pt x="2957771" y="2738964"/>
                        </a:cubicBezTo>
                        <a:cubicBezTo>
                          <a:pt x="2957771" y="2820851"/>
                          <a:pt x="2934842" y="2879810"/>
                          <a:pt x="2895537" y="2902739"/>
                        </a:cubicBezTo>
                        <a:cubicBezTo>
                          <a:pt x="2856230" y="2925667"/>
                          <a:pt x="2793996" y="2915841"/>
                          <a:pt x="2721935" y="2873259"/>
                        </a:cubicBezTo>
                        <a:lnTo>
                          <a:pt x="481498" y="1582715"/>
                        </a:lnTo>
                        <a:cubicBezTo>
                          <a:pt x="219458" y="1432042"/>
                          <a:pt x="0" y="1052085"/>
                          <a:pt x="0" y="750740"/>
                        </a:cubicBezTo>
                        <a:cubicBezTo>
                          <a:pt x="0" y="632822"/>
                          <a:pt x="36030" y="541108"/>
                          <a:pt x="94989" y="505078"/>
                        </a:cubicBezTo>
                        <a:cubicBezTo>
                          <a:pt x="121193" y="488700"/>
                          <a:pt x="150673" y="482149"/>
                          <a:pt x="183428" y="482149"/>
                        </a:cubicBezTo>
                        <a:cubicBezTo>
                          <a:pt x="226009" y="478874"/>
                          <a:pt x="275141" y="491976"/>
                          <a:pt x="324274" y="51490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10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829332" y="9900056"/>
                  <a:ext cx="660479" cy="801659"/>
                  <a:chOff x="6829332" y="9900056"/>
                  <a:chExt cx="660479" cy="801659"/>
                </a:xfrm>
                <a:solidFill>
                  <a:srgbClr val="CACACA"/>
                </a:solidFill>
              </p:grpSpPr>
              <p:sp>
                <p:nvSpPr>
                  <p:cNvPr id="108" name="Polyline: figure 107">
                    <a:extLst>
                      <a:ext uri="{FF2B5EF4-FFF2-40B4-BE49-F238E27FC236}">
                        <a16:creationId xmlns:a16="http://schemas.microsoft.com/office/drawing/2014/main" id="{8E77E5AC-DF5E-4AFB-92C0-C7BDD80EED04}"/>
                      </a:ext>
                    </a:extLst>
                  </p:cNvPr>
                  <p:cNvSpPr/>
                  <p:nvPr/>
                </p:nvSpPr>
                <p:spPr>
                  <a:xfrm>
                    <a:off x="6995797" y="10163819"/>
                    <a:ext cx="330824" cy="537897"/>
                  </a:xfrm>
                  <a:custGeom>
                    <a:avLst/>
                    <a:gdLst>
                      <a:gd name="connsiteX0" fmla="*/ 304621 w 330824"/>
                      <a:gd name="connsiteY0" fmla="*/ 533905 h 537897"/>
                      <a:gd name="connsiteX1" fmla="*/ 26204 w 330824"/>
                      <a:gd name="connsiteY1" fmla="*/ 370131 h 537897"/>
                      <a:gd name="connsiteX2" fmla="*/ 0 w 330824"/>
                      <a:gd name="connsiteY2" fmla="*/ 324274 h 537897"/>
                      <a:gd name="connsiteX3" fmla="*/ 0 w 330824"/>
                      <a:gd name="connsiteY3" fmla="*/ 0 h 537897"/>
                      <a:gd name="connsiteX4" fmla="*/ 330825 w 330824"/>
                      <a:gd name="connsiteY4" fmla="*/ 196530 h 537897"/>
                      <a:gd name="connsiteX5" fmla="*/ 330825 w 330824"/>
                      <a:gd name="connsiteY5" fmla="*/ 520803 h 537897"/>
                      <a:gd name="connsiteX6" fmla="*/ 304621 w 330824"/>
                      <a:gd name="connsiteY6" fmla="*/ 533905 h 537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0824" h="537897">
                        <a:moveTo>
                          <a:pt x="304621" y="533905"/>
                        </a:moveTo>
                        <a:lnTo>
                          <a:pt x="26204" y="370131"/>
                        </a:lnTo>
                        <a:cubicBezTo>
                          <a:pt x="13102" y="360304"/>
                          <a:pt x="0" y="340651"/>
                          <a:pt x="0" y="324274"/>
                        </a:cubicBezTo>
                        <a:lnTo>
                          <a:pt x="0" y="0"/>
                        </a:lnTo>
                        <a:lnTo>
                          <a:pt x="330825" y="196530"/>
                        </a:lnTo>
                        <a:lnTo>
                          <a:pt x="330825" y="520803"/>
                        </a:lnTo>
                        <a:cubicBezTo>
                          <a:pt x="330825" y="533905"/>
                          <a:pt x="317723" y="543732"/>
                          <a:pt x="304621" y="533905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9" name="Polyline: figure 108">
                    <a:extLst>
                      <a:ext uri="{FF2B5EF4-FFF2-40B4-BE49-F238E27FC236}">
                        <a16:creationId xmlns:a16="http://schemas.microsoft.com/office/drawing/2014/main" id="{7D8F92C7-64F5-486F-9A46-7B5D0C813904}"/>
                      </a:ext>
                    </a:extLst>
                  </p:cNvPr>
                  <p:cNvSpPr/>
                  <p:nvPr/>
                </p:nvSpPr>
                <p:spPr>
                  <a:xfrm>
                    <a:off x="6829332" y="9900056"/>
                    <a:ext cx="660479" cy="608619"/>
                  </a:xfrm>
                  <a:custGeom>
                    <a:avLst/>
                    <a:gdLst>
                      <a:gd name="connsiteX0" fmla="*/ 307311 w 660479"/>
                      <a:gd name="connsiteY0" fmla="*/ 1723 h 608619"/>
                      <a:gd name="connsiteX1" fmla="*/ 5966 w 660479"/>
                      <a:gd name="connsiteY1" fmla="*/ 194977 h 608619"/>
                      <a:gd name="connsiteX2" fmla="*/ 22343 w 660479"/>
                      <a:gd name="connsiteY2" fmla="*/ 244109 h 608619"/>
                      <a:gd name="connsiteX3" fmla="*/ 330240 w 660479"/>
                      <a:gd name="connsiteY3" fmla="*/ 424261 h 608619"/>
                      <a:gd name="connsiteX4" fmla="*/ 638136 w 660479"/>
                      <a:gd name="connsiteY4" fmla="*/ 604414 h 608619"/>
                      <a:gd name="connsiteX5" fmla="*/ 654513 w 660479"/>
                      <a:gd name="connsiteY5" fmla="*/ 574934 h 608619"/>
                      <a:gd name="connsiteX6" fmla="*/ 353168 w 660479"/>
                      <a:gd name="connsiteY6" fmla="*/ 24651 h 608619"/>
                      <a:gd name="connsiteX7" fmla="*/ 307311 w 660479"/>
                      <a:gd name="connsiteY7" fmla="*/ 1723 h 60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0479" h="608619">
                        <a:moveTo>
                          <a:pt x="307311" y="1723"/>
                        </a:moveTo>
                        <a:lnTo>
                          <a:pt x="5966" y="194977"/>
                        </a:lnTo>
                        <a:cubicBezTo>
                          <a:pt x="-7136" y="204803"/>
                          <a:pt x="2690" y="234283"/>
                          <a:pt x="22343" y="244109"/>
                        </a:cubicBezTo>
                        <a:lnTo>
                          <a:pt x="330240" y="424261"/>
                        </a:lnTo>
                        <a:lnTo>
                          <a:pt x="638136" y="604414"/>
                        </a:lnTo>
                        <a:cubicBezTo>
                          <a:pt x="657789" y="617516"/>
                          <a:pt x="667616" y="597863"/>
                          <a:pt x="654513" y="574934"/>
                        </a:cubicBezTo>
                        <a:lnTo>
                          <a:pt x="353168" y="24651"/>
                        </a:lnTo>
                        <a:cubicBezTo>
                          <a:pt x="343342" y="8274"/>
                          <a:pt x="320413" y="-4828"/>
                          <a:pt x="307311" y="1723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A439C40-D62A-48D9-BBDF-F175156E7C8B}"/>
                  </a:ext>
                </a:extLst>
              </p:cNvPr>
              <p:cNvSpPr/>
              <p:nvPr/>
            </p:nvSpPr>
            <p:spPr>
              <a:xfrm>
                <a:off x="6704278" y="10997830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5857" y="14341"/>
                      <a:pt x="58959" y="37270"/>
                      <a:pt x="58959" y="536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2CCF2EE2-7FF5-4A4D-BD44-B0EADEFD25EE}"/>
                  </a:ext>
                </a:extLst>
              </p:cNvPr>
              <p:cNvSpPr/>
              <p:nvPr/>
            </p:nvSpPr>
            <p:spPr>
              <a:xfrm>
                <a:off x="7736059" y="11587419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9132" y="14341"/>
                      <a:pt x="58959" y="33994"/>
                      <a:pt x="58959" y="536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building, external, city, water&#10;&#10;">
            <a:extLst>
              <a:ext uri="{FF2B5EF4-FFF2-40B4-BE49-F238E27FC236}">
                <a16:creationId xmlns:a16="http://schemas.microsoft.com/office/drawing/2014/main" id="{97774D66-9962-464A-A27E-4F4D7202E6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3" r="813"/>
          <a:stretch>
            <a:fillRect/>
          </a:stretch>
        </p:blipFill>
        <p:spPr/>
      </p:pic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01892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16086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1672256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1686450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Ryan McGill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F3FC247-16D2-0B44-A73F-78AD966B0959}"/>
              </a:ext>
            </a:extLst>
          </p:cNvPr>
          <p:cNvSpPr txBox="1">
            <a:spLocks/>
          </p:cNvSpPr>
          <p:nvPr/>
        </p:nvSpPr>
        <p:spPr>
          <a:xfrm>
            <a:off x="5601892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8ABE3B-521E-CC49-A1B3-49A44587E09F}"/>
              </a:ext>
            </a:extLst>
          </p:cNvPr>
          <p:cNvSpPr/>
          <p:nvPr/>
        </p:nvSpPr>
        <p:spPr>
          <a:xfrm>
            <a:off x="5616086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Katy Mills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CACACA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CACACA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" name="Drawing 4" descr="Picture looks like as man, external, clothes, female&#10;&#10;">
            <a:extLst>
              <a:ext uri="{FF2B5EF4-FFF2-40B4-BE49-F238E27FC236}">
                <a16:creationId xmlns:a16="http://schemas.microsoft.com/office/drawing/2014/main" id="{563772F3-84D2-4880-AADE-EDBA46AA35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726" r="16726"/>
          <a:stretch>
            <a:fillRect/>
          </a:stretch>
        </p:blipFill>
        <p:spPr/>
      </p:pic>
      <p:pic>
        <p:nvPicPr>
          <p:cNvPr id="22" name="Drawing 21">
            <a:extLst>
              <a:ext uri="{FF2B5EF4-FFF2-40B4-BE49-F238E27FC236}">
                <a16:creationId xmlns:a16="http://schemas.microsoft.com/office/drawing/2014/main" id="{EDD6F761-940B-47E2-BB65-BA8D5F548B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67" r="16667"/>
          <a:stretch>
            <a:fillRect/>
          </a:stretch>
        </p:blipFill>
        <p:spPr>
          <a:xfrm>
            <a:off x="4554538" y="1846263"/>
            <a:ext cx="896937" cy="896937"/>
          </a:xfrm>
        </p:spPr>
      </p:pic>
      <p:pic>
        <p:nvPicPr>
          <p:cNvPr id="28" name="Drawing 27" descr="Picture looks like as Man, building, man, external&#10;&#10;">
            <a:extLst>
              <a:ext uri="{FF2B5EF4-FFF2-40B4-BE49-F238E27FC236}">
                <a16:creationId xmlns:a16="http://schemas.microsoft.com/office/drawing/2014/main" id="{2905E279-85F1-4D92-A0EF-6D72F51DE9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70" r="16670"/>
          <a:stretch>
            <a:fillRect/>
          </a:stretch>
        </p:blipFill>
        <p:spPr/>
      </p:pic>
      <p:pic>
        <p:nvPicPr>
          <p:cNvPr id="40" name="Drawing 39" descr="Picture looks like as female, sits, shirt, Man&#10;&#10;">
            <a:extLst>
              <a:ext uri="{FF2B5EF4-FFF2-40B4-BE49-F238E27FC236}">
                <a16:creationId xmlns:a16="http://schemas.microsoft.com/office/drawing/2014/main" id="{66C5AE40-23C6-4A64-A26F-DF5DAD8C336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t="21875" b="21875"/>
          <a:stretch>
            <a:fillRect/>
          </a:stretch>
        </p:blipFill>
        <p:spPr>
          <a:xfrm>
            <a:off x="4554538" y="3438749"/>
            <a:ext cx="895973" cy="895739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ubtitle 2">
            <a:extLst>
              <a:ext uri="{FF2B5EF4-FFF2-40B4-BE49-F238E27FC236}">
                <a16:creationId xmlns:a16="http://schemas.microsoft.com/office/drawing/2014/main" id="{BD7E6BA6-F619-F440-8E45-1A36D90405D8}"/>
              </a:ext>
            </a:extLst>
          </p:cNvPr>
          <p:cNvSpPr txBox="1">
            <a:spLocks/>
          </p:cNvSpPr>
          <p:nvPr/>
        </p:nvSpPr>
        <p:spPr>
          <a:xfrm>
            <a:off x="570806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FB775C-1F71-0645-84CB-46D38481505E}"/>
              </a:ext>
            </a:extLst>
          </p:cNvPr>
          <p:cNvSpPr/>
          <p:nvPr/>
        </p:nvSpPr>
        <p:spPr>
          <a:xfrm>
            <a:off x="877050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Kelly Louise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282D4054-DFAE-1841-9C75-83ADCF6CC9F5}"/>
              </a:ext>
            </a:extLst>
          </p:cNvPr>
          <p:cNvSpPr txBox="1">
            <a:spLocks/>
          </p:cNvSpPr>
          <p:nvPr/>
        </p:nvSpPr>
        <p:spPr>
          <a:xfrm>
            <a:off x="2580114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BEA2-D86B-E64D-97C5-E6CC72CA9CC3}"/>
              </a:ext>
            </a:extLst>
          </p:cNvPr>
          <p:cNvSpPr/>
          <p:nvPr/>
        </p:nvSpPr>
        <p:spPr>
          <a:xfrm>
            <a:off x="2886358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John Doe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2534B29A-4EE5-CA4F-B819-59BEE8931ADE}"/>
              </a:ext>
            </a:extLst>
          </p:cNvPr>
          <p:cNvSpPr txBox="1">
            <a:spLocks/>
          </p:cNvSpPr>
          <p:nvPr/>
        </p:nvSpPr>
        <p:spPr>
          <a:xfrm>
            <a:off x="4589422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5EA793-F7F1-4746-BFD0-B200C17DB4FA}"/>
              </a:ext>
            </a:extLst>
          </p:cNvPr>
          <p:cNvSpPr/>
          <p:nvPr/>
        </p:nvSpPr>
        <p:spPr>
          <a:xfrm>
            <a:off x="4895665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Ryan McGill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29E9652-B082-FC40-A415-F311086DA78A}"/>
              </a:ext>
            </a:extLst>
          </p:cNvPr>
          <p:cNvSpPr txBox="1">
            <a:spLocks/>
          </p:cNvSpPr>
          <p:nvPr/>
        </p:nvSpPr>
        <p:spPr>
          <a:xfrm>
            <a:off x="6598729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C52D12-216E-504F-AF41-FDEA8B276CAF}"/>
              </a:ext>
            </a:extLst>
          </p:cNvPr>
          <p:cNvSpPr/>
          <p:nvPr/>
        </p:nvSpPr>
        <p:spPr>
          <a:xfrm>
            <a:off x="6904973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Katy Mills</a:t>
            </a:r>
          </a:p>
        </p:txBody>
      </p:sp>
      <p:pic>
        <p:nvPicPr>
          <p:cNvPr id="25" name="Drawing 24" descr="Picture looks like as Drawing&#10;&#10;">
            <a:extLst>
              <a:ext uri="{FF2B5EF4-FFF2-40B4-BE49-F238E27FC236}">
                <a16:creationId xmlns:a16="http://schemas.microsoft.com/office/drawing/2014/main" id="{F971CA7D-D107-4405-B2D4-2FAB6977A5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A75BA-EB3E-43B7-877B-B2A2B843AA05}"/>
              </a:ext>
            </a:extLst>
          </p:cNvPr>
          <p:cNvSpPr txBox="1"/>
          <p:nvPr/>
        </p:nvSpPr>
        <p:spPr>
          <a:xfrm>
            <a:off x="598590" y="3711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40" name="Drawing 33">
            <a:extLst>
              <a:ext uri="{FF2B5EF4-FFF2-40B4-BE49-F238E27FC236}">
                <a16:creationId xmlns:a16="http://schemas.microsoft.com/office/drawing/2014/main" id="{B6CF3A4A-FBFB-4587-B8ED-A2E23EFA4510}"/>
              </a:ext>
            </a:extLst>
          </p:cNvPr>
          <p:cNvGrpSpPr/>
          <p:nvPr/>
        </p:nvGrpSpPr>
        <p:grpSpPr>
          <a:xfrm>
            <a:off x="8444337" y="3137578"/>
            <a:ext cx="1672680" cy="2405474"/>
            <a:chOff x="22147409" y="8215748"/>
            <a:chExt cx="4460481" cy="6414597"/>
          </a:xfrm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164246F-4D38-4B79-B0DC-C79EDD21E49E}"/>
                </a:ext>
              </a:extLst>
            </p:cNvPr>
            <p:cNvSpPr/>
            <p:nvPr/>
          </p:nvSpPr>
          <p:spPr>
            <a:xfrm>
              <a:off x="22147409" y="8500369"/>
              <a:ext cx="3203050" cy="1847913"/>
            </a:xfrm>
            <a:custGeom>
              <a:avLst/>
              <a:gdLst>
                <a:gd name="connsiteX0" fmla="*/ 1414610 w 3203050"/>
                <a:gd name="connsiteY0" fmla="*/ 1847914 h 1847913"/>
                <a:gd name="connsiteX1" fmla="*/ 0 w 3203050"/>
                <a:gd name="connsiteY1" fmla="*/ 1036531 h 1847913"/>
                <a:gd name="connsiteX2" fmla="*/ 1788440 w 3203050"/>
                <a:gd name="connsiteY2" fmla="*/ 0 h 1847913"/>
                <a:gd name="connsiteX3" fmla="*/ 3203050 w 3203050"/>
                <a:gd name="connsiteY3" fmla="*/ 811383 h 1847913"/>
                <a:gd name="connsiteX4" fmla="*/ 1414610 w 3203050"/>
                <a:gd name="connsiteY4" fmla="*/ 1847914 h 1847913"/>
                <a:gd name="connsiteX5" fmla="*/ 97706 w 3203050"/>
                <a:gd name="connsiteY5" fmla="*/ 1036531 h 1847913"/>
                <a:gd name="connsiteX6" fmla="*/ 1414610 w 3203050"/>
                <a:gd name="connsiteY6" fmla="*/ 1792689 h 1847913"/>
                <a:gd name="connsiteX7" fmla="*/ 3105344 w 3203050"/>
                <a:gd name="connsiteY7" fmla="*/ 815631 h 1847913"/>
                <a:gd name="connsiteX8" fmla="*/ 1788440 w 3203050"/>
                <a:gd name="connsiteY8" fmla="*/ 59473 h 1847913"/>
                <a:gd name="connsiteX9" fmla="*/ 97706 w 3203050"/>
                <a:gd name="connsiteY9" fmla="*/ 1036531 h 18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3050" h="1847913">
                  <a:moveTo>
                    <a:pt x="1414610" y="1847914"/>
                  </a:moveTo>
                  <a:lnTo>
                    <a:pt x="0" y="1036531"/>
                  </a:lnTo>
                  <a:lnTo>
                    <a:pt x="1788440" y="0"/>
                  </a:lnTo>
                  <a:lnTo>
                    <a:pt x="3203050" y="811383"/>
                  </a:lnTo>
                  <a:lnTo>
                    <a:pt x="1414610" y="1847914"/>
                  </a:lnTo>
                  <a:close/>
                  <a:moveTo>
                    <a:pt x="97706" y="1036531"/>
                  </a:moveTo>
                  <a:lnTo>
                    <a:pt x="1414610" y="1792689"/>
                  </a:lnTo>
                  <a:lnTo>
                    <a:pt x="3105344" y="815631"/>
                  </a:lnTo>
                  <a:lnTo>
                    <a:pt x="1788440" y="59473"/>
                  </a:lnTo>
                  <a:lnTo>
                    <a:pt x="97706" y="1036531"/>
                  </a:lnTo>
                  <a:close/>
                </a:path>
              </a:pathLst>
            </a:custGeom>
            <a:solidFill>
              <a:srgbClr val="CACACA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2" name="Drawing 33">
              <a:extLst>
                <a:ext uri="{FF2B5EF4-FFF2-40B4-BE49-F238E27FC236}">
                  <a16:creationId xmlns:a16="http://schemas.microsoft.com/office/drawing/2014/main" id="{B6CF3A4A-FBFB-4587-B8ED-A2E23EFA4510}"/>
                </a:ext>
              </a:extLst>
            </p:cNvPr>
            <p:cNvGrpSpPr/>
            <p:nvPr/>
          </p:nvGrpSpPr>
          <p:grpSpPr>
            <a:xfrm>
              <a:off x="22512743" y="8213944"/>
              <a:ext cx="2478167" cy="1778915"/>
              <a:chOff x="22512743" y="8213944"/>
              <a:chExt cx="2478167" cy="1778915"/>
            </a:xfrm>
            <a:solidFill>
              <a:srgbClr val="000000"/>
            </a:solidFill>
          </p:grpSpPr>
          <p:grpSp>
            <p:nvGrpSpPr>
              <p:cNvPr id="43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2512743" y="8213944"/>
                <a:ext cx="2478167" cy="1778915"/>
                <a:chOff x="22512743" y="8213944"/>
                <a:chExt cx="2478167" cy="1778915"/>
              </a:xfrm>
              <a:solidFill>
                <a:srgbClr val="000000"/>
              </a:solidFill>
            </p:grpSpPr>
            <p:sp>
              <p:nvSpPr>
                <p:cNvPr id="44" name="Polyline: figure 43">
                  <a:extLst>
                    <a:ext uri="{FF2B5EF4-FFF2-40B4-BE49-F238E27FC236}">
                      <a16:creationId xmlns:a16="http://schemas.microsoft.com/office/drawing/2014/main" id="{41C923E7-1E89-45A7-958E-83F5B1BD6C6A}"/>
                    </a:ext>
                  </a:extLst>
                </p:cNvPr>
                <p:cNvSpPr/>
                <p:nvPr/>
              </p:nvSpPr>
              <p:spPr>
                <a:xfrm>
                  <a:off x="22512743" y="8366875"/>
                  <a:ext cx="2476629" cy="1625985"/>
                </a:xfrm>
                <a:custGeom>
                  <a:avLst/>
                  <a:gdLst>
                    <a:gd name="connsiteX0" fmla="*/ 1129989 w 2476629"/>
                    <a:gd name="connsiteY0" fmla="*/ 1603329 h 1625985"/>
                    <a:gd name="connsiteX1" fmla="*/ 2438396 w 2476629"/>
                    <a:gd name="connsiteY1" fmla="*/ 847171 h 1625985"/>
                    <a:gd name="connsiteX2" fmla="*/ 2476629 w 2476629"/>
                    <a:gd name="connsiteY2" fmla="*/ 791946 h 1625985"/>
                    <a:gd name="connsiteX3" fmla="*/ 2476629 w 2476629"/>
                    <a:gd name="connsiteY3" fmla="*/ 791946 h 1625985"/>
                    <a:gd name="connsiteX4" fmla="*/ 2476629 w 2476629"/>
                    <a:gd name="connsiteY4" fmla="*/ 447852 h 1625985"/>
                    <a:gd name="connsiteX5" fmla="*/ 2404412 w 2476629"/>
                    <a:gd name="connsiteY5" fmla="*/ 507325 h 1625985"/>
                    <a:gd name="connsiteX6" fmla="*/ 1576037 w 2476629"/>
                    <a:gd name="connsiteY6" fmla="*/ 31540 h 1625985"/>
                    <a:gd name="connsiteX7" fmla="*/ 1350889 w 2476629"/>
                    <a:gd name="connsiteY7" fmla="*/ 23044 h 1625985"/>
                    <a:gd name="connsiteX8" fmla="*/ 97706 w 2476629"/>
                    <a:gd name="connsiteY8" fmla="*/ 745217 h 1625985"/>
                    <a:gd name="connsiteX9" fmla="*/ 0 w 2476629"/>
                    <a:gd name="connsiteY9" fmla="*/ 689992 h 1625985"/>
                    <a:gd name="connsiteX10" fmla="*/ 0 w 2476629"/>
                    <a:gd name="connsiteY10" fmla="*/ 1034086 h 1625985"/>
                    <a:gd name="connsiteX11" fmla="*/ 0 w 2476629"/>
                    <a:gd name="connsiteY11" fmla="*/ 1034086 h 1625985"/>
                    <a:gd name="connsiteX12" fmla="*/ 55225 w 2476629"/>
                    <a:gd name="connsiteY12" fmla="*/ 1106304 h 1625985"/>
                    <a:gd name="connsiteX13" fmla="*/ 900592 w 2476629"/>
                    <a:gd name="connsiteY13" fmla="*/ 1590585 h 1625985"/>
                    <a:gd name="connsiteX14" fmla="*/ 1129989 w 2476629"/>
                    <a:gd name="connsiteY14" fmla="*/ 1603329 h 1625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6629" h="1625985">
                      <a:moveTo>
                        <a:pt x="1129989" y="1603329"/>
                      </a:moveTo>
                      <a:lnTo>
                        <a:pt x="2438396" y="847171"/>
                      </a:lnTo>
                      <a:cubicBezTo>
                        <a:pt x="2463885" y="830179"/>
                        <a:pt x="2476629" y="813186"/>
                        <a:pt x="2476629" y="791946"/>
                      </a:cubicBezTo>
                      <a:lnTo>
                        <a:pt x="2476629" y="791946"/>
                      </a:lnTo>
                      <a:lnTo>
                        <a:pt x="2476629" y="447852"/>
                      </a:lnTo>
                      <a:cubicBezTo>
                        <a:pt x="2476629" y="447852"/>
                        <a:pt x="2429900" y="486084"/>
                        <a:pt x="2404412" y="507325"/>
                      </a:cubicBezTo>
                      <a:lnTo>
                        <a:pt x="1576037" y="31540"/>
                      </a:lnTo>
                      <a:cubicBezTo>
                        <a:pt x="1508067" y="-6693"/>
                        <a:pt x="1406114" y="-10941"/>
                        <a:pt x="1350889" y="23044"/>
                      </a:cubicBezTo>
                      <a:lnTo>
                        <a:pt x="97706" y="745217"/>
                      </a:lnTo>
                      <a:lnTo>
                        <a:pt x="0" y="689992"/>
                      </a:lnTo>
                      <a:lnTo>
                        <a:pt x="0" y="1034086"/>
                      </a:lnTo>
                      <a:lnTo>
                        <a:pt x="0" y="1034086"/>
                      </a:lnTo>
                      <a:cubicBezTo>
                        <a:pt x="0" y="1059575"/>
                        <a:pt x="16992" y="1085063"/>
                        <a:pt x="55225" y="1106304"/>
                      </a:cubicBezTo>
                      <a:lnTo>
                        <a:pt x="900592" y="1590585"/>
                      </a:lnTo>
                      <a:cubicBezTo>
                        <a:pt x="968562" y="1633065"/>
                        <a:pt x="1070515" y="1637313"/>
                        <a:pt x="1129989" y="1603329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D21FB6A9-77C9-486D-B543-9AB81075DA95}"/>
                    </a:ext>
                  </a:extLst>
                </p:cNvPr>
                <p:cNvSpPr/>
                <p:nvPr/>
              </p:nvSpPr>
              <p:spPr>
                <a:xfrm>
                  <a:off x="23536530" y="8366875"/>
                  <a:ext cx="1452842" cy="1624569"/>
                </a:xfrm>
                <a:custGeom>
                  <a:avLst/>
                  <a:gdLst>
                    <a:gd name="connsiteX0" fmla="*/ 1380625 w 1452842"/>
                    <a:gd name="connsiteY0" fmla="*/ 507325 h 1624569"/>
                    <a:gd name="connsiteX1" fmla="*/ 552250 w 1452842"/>
                    <a:gd name="connsiteY1" fmla="*/ 31540 h 1624569"/>
                    <a:gd name="connsiteX2" fmla="*/ 327102 w 1452842"/>
                    <a:gd name="connsiteY2" fmla="*/ 23044 h 1624569"/>
                    <a:gd name="connsiteX3" fmla="*/ 0 w 1452842"/>
                    <a:gd name="connsiteY3" fmla="*/ 209959 h 1624569"/>
                    <a:gd name="connsiteX4" fmla="*/ 0 w 1452842"/>
                    <a:gd name="connsiteY4" fmla="*/ 1624569 h 1624569"/>
                    <a:gd name="connsiteX5" fmla="*/ 106202 w 1452842"/>
                    <a:gd name="connsiteY5" fmla="*/ 1603329 h 1624569"/>
                    <a:gd name="connsiteX6" fmla="*/ 1414610 w 1452842"/>
                    <a:gd name="connsiteY6" fmla="*/ 847171 h 1624569"/>
                    <a:gd name="connsiteX7" fmla="*/ 1452842 w 1452842"/>
                    <a:gd name="connsiteY7" fmla="*/ 791946 h 1624569"/>
                    <a:gd name="connsiteX8" fmla="*/ 1452842 w 1452842"/>
                    <a:gd name="connsiteY8" fmla="*/ 791946 h 1624569"/>
                    <a:gd name="connsiteX9" fmla="*/ 1452842 w 1452842"/>
                    <a:gd name="connsiteY9" fmla="*/ 447852 h 1624569"/>
                    <a:gd name="connsiteX10" fmla="*/ 1380625 w 1452842"/>
                    <a:gd name="connsiteY10" fmla="*/ 507325 h 16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52842" h="1624569">
                      <a:moveTo>
                        <a:pt x="1380625" y="507325"/>
                      </a:moveTo>
                      <a:lnTo>
                        <a:pt x="552250" y="31540"/>
                      </a:lnTo>
                      <a:cubicBezTo>
                        <a:pt x="484281" y="-6693"/>
                        <a:pt x="382327" y="-10941"/>
                        <a:pt x="327102" y="23044"/>
                      </a:cubicBezTo>
                      <a:lnTo>
                        <a:pt x="0" y="209959"/>
                      </a:lnTo>
                      <a:lnTo>
                        <a:pt x="0" y="1624569"/>
                      </a:lnTo>
                      <a:cubicBezTo>
                        <a:pt x="38233" y="1624569"/>
                        <a:pt x="76465" y="1616073"/>
                        <a:pt x="106202" y="1603329"/>
                      </a:cubicBezTo>
                      <a:lnTo>
                        <a:pt x="1414610" y="847171"/>
                      </a:lnTo>
                      <a:cubicBezTo>
                        <a:pt x="1440098" y="830179"/>
                        <a:pt x="1452842" y="813186"/>
                        <a:pt x="1452842" y="791946"/>
                      </a:cubicBezTo>
                      <a:lnTo>
                        <a:pt x="1452842" y="791946"/>
                      </a:lnTo>
                      <a:lnTo>
                        <a:pt x="1452842" y="447852"/>
                      </a:lnTo>
                      <a:cubicBezTo>
                        <a:pt x="1452842" y="443604"/>
                        <a:pt x="1406114" y="486084"/>
                        <a:pt x="1380625" y="50732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" name="Polyline: figure 45">
                  <a:extLst>
                    <a:ext uri="{FF2B5EF4-FFF2-40B4-BE49-F238E27FC236}">
                      <a16:creationId xmlns:a16="http://schemas.microsoft.com/office/drawing/2014/main" id="{CAA6C9DE-0EAD-4574-8D1E-AB1743AE6722}"/>
                    </a:ext>
                  </a:extLst>
                </p:cNvPr>
                <p:cNvSpPr/>
                <p:nvPr/>
              </p:nvSpPr>
              <p:spPr>
                <a:xfrm>
                  <a:off x="22515056" y="8213944"/>
                  <a:ext cx="2475855" cy="1430961"/>
                </a:xfrm>
                <a:custGeom>
                  <a:avLst/>
                  <a:gdLst>
                    <a:gd name="connsiteX0" fmla="*/ 40168 w 2475855"/>
                    <a:gd name="connsiteY0" fmla="*/ 783450 h 1430961"/>
                    <a:gd name="connsiteX1" fmla="*/ 1348576 w 2475855"/>
                    <a:gd name="connsiteY1" fmla="*/ 23044 h 1430961"/>
                    <a:gd name="connsiteX2" fmla="*/ 1573724 w 2475855"/>
                    <a:gd name="connsiteY2" fmla="*/ 31540 h 1430961"/>
                    <a:gd name="connsiteX3" fmla="*/ 2419091 w 2475855"/>
                    <a:gd name="connsiteY3" fmla="*/ 515821 h 1430961"/>
                    <a:gd name="connsiteX4" fmla="*/ 2436084 w 2475855"/>
                    <a:gd name="connsiteY4" fmla="*/ 647511 h 1430961"/>
                    <a:gd name="connsiteX5" fmla="*/ 1127676 w 2475855"/>
                    <a:gd name="connsiteY5" fmla="*/ 1407917 h 1430961"/>
                    <a:gd name="connsiteX6" fmla="*/ 902528 w 2475855"/>
                    <a:gd name="connsiteY6" fmla="*/ 1399421 h 1430961"/>
                    <a:gd name="connsiteX7" fmla="*/ 52912 w 2475855"/>
                    <a:gd name="connsiteY7" fmla="*/ 915140 h 1430961"/>
                    <a:gd name="connsiteX8" fmla="*/ 40168 w 2475855"/>
                    <a:gd name="connsiteY8" fmla="*/ 783450 h 143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5855" h="1430961">
                      <a:moveTo>
                        <a:pt x="40168" y="783450"/>
                      </a:moveTo>
                      <a:lnTo>
                        <a:pt x="1348576" y="23044"/>
                      </a:lnTo>
                      <a:cubicBezTo>
                        <a:pt x="1408049" y="-10941"/>
                        <a:pt x="1510003" y="-6693"/>
                        <a:pt x="1573724" y="31540"/>
                      </a:cubicBezTo>
                      <a:lnTo>
                        <a:pt x="2419091" y="515821"/>
                      </a:lnTo>
                      <a:cubicBezTo>
                        <a:pt x="2487060" y="554054"/>
                        <a:pt x="2495557" y="613527"/>
                        <a:pt x="2436084" y="647511"/>
                      </a:cubicBezTo>
                      <a:lnTo>
                        <a:pt x="1127676" y="1407917"/>
                      </a:lnTo>
                      <a:cubicBezTo>
                        <a:pt x="1068203" y="1441902"/>
                        <a:pt x="966249" y="1437654"/>
                        <a:pt x="902528" y="1399421"/>
                      </a:cubicBezTo>
                      <a:lnTo>
                        <a:pt x="52912" y="915140"/>
                      </a:lnTo>
                      <a:cubicBezTo>
                        <a:pt x="-10809" y="872659"/>
                        <a:pt x="-19305" y="817434"/>
                        <a:pt x="40168" y="7834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3359686" y="8664982"/>
                <a:ext cx="786990" cy="453482"/>
                <a:chOff x="23359686" y="8664982"/>
                <a:chExt cx="786990" cy="453482"/>
              </a:xfrm>
              <a:solidFill>
                <a:srgbClr val="000000"/>
              </a:solidFill>
            </p:grpSpPr>
            <p:sp>
              <p:nvSpPr>
                <p:cNvPr id="49" name="Polyline: figure 48">
                  <a:extLst>
                    <a:ext uri="{FF2B5EF4-FFF2-40B4-BE49-F238E27FC236}">
                      <a16:creationId xmlns:a16="http://schemas.microsoft.com/office/drawing/2014/main" id="{088095DE-5102-4859-86AA-3998282A2C76}"/>
                    </a:ext>
                  </a:extLst>
                </p:cNvPr>
                <p:cNvSpPr/>
                <p:nvPr/>
              </p:nvSpPr>
              <p:spPr>
                <a:xfrm>
                  <a:off x="23894944" y="8664982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5E666BEE-1683-46EE-B3B9-E7C75A498988}"/>
                    </a:ext>
                  </a:extLst>
                </p:cNvPr>
                <p:cNvSpPr/>
                <p:nvPr/>
              </p:nvSpPr>
              <p:spPr>
                <a:xfrm>
                  <a:off x="23627315" y="8817912"/>
                  <a:ext cx="251733" cy="146558"/>
                </a:xfrm>
                <a:custGeom>
                  <a:avLst/>
                  <a:gdLst>
                    <a:gd name="connsiteX0" fmla="*/ 36657 w 251733"/>
                    <a:gd name="connsiteY0" fmla="*/ 124256 h 146558"/>
                    <a:gd name="connsiteX1" fmla="*/ 36657 w 251733"/>
                    <a:gd name="connsiteY1" fmla="*/ 22302 h 146558"/>
                    <a:gd name="connsiteX2" fmla="*/ 215076 w 251733"/>
                    <a:gd name="connsiteY2" fmla="*/ 22302 h 146558"/>
                    <a:gd name="connsiteX3" fmla="*/ 215076 w 251733"/>
                    <a:gd name="connsiteY3" fmla="*/ 124256 h 146558"/>
                    <a:gd name="connsiteX4" fmla="*/ 36657 w 251733"/>
                    <a:gd name="connsiteY4" fmla="*/ 124256 h 14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6558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53993"/>
                        <a:pt x="87634" y="153993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8D7EA0EE-B367-404F-AB9C-0422173B8448}"/>
                    </a:ext>
                  </a:extLst>
                </p:cNvPr>
                <p:cNvSpPr/>
                <p:nvPr/>
              </p:nvSpPr>
              <p:spPr>
                <a:xfrm>
                  <a:off x="23359686" y="8975091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A1EE24F-8900-4002-8769-C421076CE051}"/>
                </a:ext>
              </a:extLst>
            </p:cNvPr>
            <p:cNvSpPr/>
            <p:nvPr/>
          </p:nvSpPr>
          <p:spPr>
            <a:xfrm>
              <a:off x="24283129" y="9720629"/>
              <a:ext cx="324977" cy="189039"/>
            </a:xfrm>
            <a:custGeom>
              <a:avLst/>
              <a:gdLst>
                <a:gd name="connsiteX0" fmla="*/ 277187 w 324977"/>
                <a:gd name="connsiteY0" fmla="*/ 160365 h 189039"/>
                <a:gd name="connsiteX1" fmla="*/ 47791 w 324977"/>
                <a:gd name="connsiteY1" fmla="*/ 160365 h 189039"/>
                <a:gd name="connsiteX2" fmla="*/ 47791 w 324977"/>
                <a:gd name="connsiteY2" fmla="*/ 28674 h 189039"/>
                <a:gd name="connsiteX3" fmla="*/ 277187 w 324977"/>
                <a:gd name="connsiteY3" fmla="*/ 28674 h 189039"/>
                <a:gd name="connsiteX4" fmla="*/ 277187 w 324977"/>
                <a:gd name="connsiteY4" fmla="*/ 160365 h 18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77" h="189039">
                  <a:moveTo>
                    <a:pt x="277187" y="160365"/>
                  </a:moveTo>
                  <a:cubicBezTo>
                    <a:pt x="213466" y="198598"/>
                    <a:pt x="111512" y="198598"/>
                    <a:pt x="47791" y="160365"/>
                  </a:cubicBezTo>
                  <a:cubicBezTo>
                    <a:pt x="-15930" y="122132"/>
                    <a:pt x="-15930" y="62659"/>
                    <a:pt x="47791" y="28674"/>
                  </a:cubicBezTo>
                  <a:cubicBezTo>
                    <a:pt x="111512" y="-9558"/>
                    <a:pt x="213466" y="-9558"/>
                    <a:pt x="277187" y="28674"/>
                  </a:cubicBezTo>
                  <a:cubicBezTo>
                    <a:pt x="340908" y="62659"/>
                    <a:pt x="340908" y="122132"/>
                    <a:pt x="277187" y="160365"/>
                  </a:cubicBezTo>
                  <a:close/>
                </a:path>
              </a:pathLst>
            </a:custGeom>
            <a:solidFill>
              <a:srgbClr val="CACACA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3E1F5160-2AFA-49E5-9D0D-5EDB1620BDD7}"/>
                </a:ext>
              </a:extLst>
            </p:cNvPr>
            <p:cNvSpPr/>
            <p:nvPr/>
          </p:nvSpPr>
          <p:spPr>
            <a:xfrm>
              <a:off x="23604499" y="9791784"/>
              <a:ext cx="3011886" cy="4825815"/>
            </a:xfrm>
            <a:custGeom>
              <a:avLst/>
              <a:gdLst>
                <a:gd name="connsiteX0" fmla="*/ 25489 w 3011886"/>
                <a:gd name="connsiteY0" fmla="*/ 4825816 h 4825815"/>
                <a:gd name="connsiteX1" fmla="*/ 0 w 3011886"/>
                <a:gd name="connsiteY1" fmla="*/ 4783335 h 4825815"/>
                <a:gd name="connsiteX2" fmla="*/ 2914181 w 3011886"/>
                <a:gd name="connsiteY2" fmla="*/ 3101097 h 4825815"/>
                <a:gd name="connsiteX3" fmla="*/ 548002 w 3011886"/>
                <a:gd name="connsiteY3" fmla="*/ 1733216 h 4825815"/>
                <a:gd name="connsiteX4" fmla="*/ 2149527 w 3011886"/>
                <a:gd name="connsiteY4" fmla="*/ 807135 h 4825815"/>
                <a:gd name="connsiteX5" fmla="*/ 828375 w 3011886"/>
                <a:gd name="connsiteY5" fmla="*/ 42481 h 4825815"/>
                <a:gd name="connsiteX6" fmla="*/ 853864 w 3011886"/>
                <a:gd name="connsiteY6" fmla="*/ 0 h 4825815"/>
                <a:gd name="connsiteX7" fmla="*/ 2247233 w 3011886"/>
                <a:gd name="connsiteY7" fmla="*/ 807135 h 4825815"/>
                <a:gd name="connsiteX8" fmla="*/ 645708 w 3011886"/>
                <a:gd name="connsiteY8" fmla="*/ 1733216 h 4825815"/>
                <a:gd name="connsiteX9" fmla="*/ 3011887 w 3011886"/>
                <a:gd name="connsiteY9" fmla="*/ 3101097 h 482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1886" h="4825815">
                  <a:moveTo>
                    <a:pt x="25489" y="4825816"/>
                  </a:moveTo>
                  <a:lnTo>
                    <a:pt x="0" y="4783335"/>
                  </a:lnTo>
                  <a:lnTo>
                    <a:pt x="2914181" y="3101097"/>
                  </a:lnTo>
                  <a:lnTo>
                    <a:pt x="548002" y="1733216"/>
                  </a:lnTo>
                  <a:lnTo>
                    <a:pt x="2149527" y="807135"/>
                  </a:lnTo>
                  <a:lnTo>
                    <a:pt x="828375" y="42481"/>
                  </a:lnTo>
                  <a:lnTo>
                    <a:pt x="853864" y="0"/>
                  </a:lnTo>
                  <a:lnTo>
                    <a:pt x="2247233" y="807135"/>
                  </a:lnTo>
                  <a:lnTo>
                    <a:pt x="645708" y="1733216"/>
                  </a:lnTo>
                  <a:lnTo>
                    <a:pt x="3011887" y="3101097"/>
                  </a:lnTo>
                  <a:close/>
                </a:path>
              </a:pathLst>
            </a:custGeom>
            <a:solidFill>
              <a:srgbClr val="CACACA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58">
            <a:extLst>
              <a:ext uri="{FF2B5EF4-FFF2-40B4-BE49-F238E27FC236}">
                <a16:creationId xmlns:a16="http://schemas.microsoft.com/office/drawing/2014/main" id="{E6458182-F083-4A2E-8454-E38CC51C6C72}"/>
              </a:ext>
            </a:extLst>
          </p:cNvPr>
          <p:cNvGrpSpPr/>
          <p:nvPr/>
        </p:nvGrpSpPr>
        <p:grpSpPr>
          <a:xfrm>
            <a:off x="-244214" y="1513383"/>
            <a:ext cx="744675" cy="710827"/>
            <a:chOff x="0" y="4227498"/>
            <a:chExt cx="1985801" cy="1895538"/>
          </a:xfrm>
          <a:solidFill>
            <a:srgbClr val="000000"/>
          </a:solidFill>
        </p:grpSpPr>
        <p:grpSp>
          <p:nvGrpSpPr>
            <p:cNvPr id="64" name="Drawing 58">
              <a:extLst>
                <a:ext uri="{FF2B5EF4-FFF2-40B4-BE49-F238E27FC236}">
                  <a16:creationId xmlns:a16="http://schemas.microsoft.com/office/drawing/2014/main" id="{E6458182-F083-4A2E-8454-E38CC51C6C72}"/>
                </a:ext>
              </a:extLst>
            </p:cNvPr>
            <p:cNvGrpSpPr/>
            <p:nvPr/>
          </p:nvGrpSpPr>
          <p:grpSpPr>
            <a:xfrm>
              <a:off x="0" y="4227498"/>
              <a:ext cx="1985801" cy="1895538"/>
              <a:chOff x="0" y="4227498"/>
              <a:chExt cx="1985801" cy="1895538"/>
            </a:xfrm>
            <a:solidFill>
              <a:srgbClr val="000000"/>
            </a:solidFill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BE760F92-E344-4230-9A0E-01555C1EE61C}"/>
                  </a:ext>
                </a:extLst>
              </p:cNvPr>
              <p:cNvSpPr/>
              <p:nvPr/>
            </p:nvSpPr>
            <p:spPr>
              <a:xfrm>
                <a:off x="0" y="4972173"/>
                <a:ext cx="1985801" cy="1150862"/>
              </a:xfrm>
              <a:custGeom>
                <a:avLst/>
                <a:gdLst>
                  <a:gd name="connsiteX0" fmla="*/ 992901 w 1985801"/>
                  <a:gd name="connsiteY0" fmla="*/ 1150862 h 1150862"/>
                  <a:gd name="connsiteX1" fmla="*/ 0 w 1985801"/>
                  <a:gd name="connsiteY1" fmla="*/ 575431 h 1150862"/>
                  <a:gd name="connsiteX2" fmla="*/ 992901 w 1985801"/>
                  <a:gd name="connsiteY2" fmla="*/ 0 h 1150862"/>
                  <a:gd name="connsiteX3" fmla="*/ 1985802 w 1985801"/>
                  <a:gd name="connsiteY3" fmla="*/ 575431 h 1150862"/>
                  <a:gd name="connsiteX4" fmla="*/ 992901 w 1985801"/>
                  <a:gd name="connsiteY4" fmla="*/ 1150862 h 1150862"/>
                  <a:gd name="connsiteX5" fmla="*/ 86503 w 1985801"/>
                  <a:gd name="connsiteY5" fmla="*/ 575431 h 1150862"/>
                  <a:gd name="connsiteX6" fmla="*/ 992901 w 1985801"/>
                  <a:gd name="connsiteY6" fmla="*/ 1098209 h 1150862"/>
                  <a:gd name="connsiteX7" fmla="*/ 1899299 w 1985801"/>
                  <a:gd name="connsiteY7" fmla="*/ 575431 h 1150862"/>
                  <a:gd name="connsiteX8" fmla="*/ 992901 w 1985801"/>
                  <a:gd name="connsiteY8" fmla="*/ 52654 h 1150862"/>
                  <a:gd name="connsiteX9" fmla="*/ 86503 w 1985801"/>
                  <a:gd name="connsiteY9" fmla="*/ 575431 h 115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801" h="1150862">
                    <a:moveTo>
                      <a:pt x="992901" y="1150862"/>
                    </a:moveTo>
                    <a:lnTo>
                      <a:pt x="0" y="575431"/>
                    </a:lnTo>
                    <a:lnTo>
                      <a:pt x="992901" y="0"/>
                    </a:lnTo>
                    <a:lnTo>
                      <a:pt x="1985802" y="575431"/>
                    </a:lnTo>
                    <a:lnTo>
                      <a:pt x="992901" y="1150862"/>
                    </a:lnTo>
                    <a:close/>
                    <a:moveTo>
                      <a:pt x="86503" y="575431"/>
                    </a:moveTo>
                    <a:lnTo>
                      <a:pt x="992901" y="1098209"/>
                    </a:lnTo>
                    <a:lnTo>
                      <a:pt x="1899299" y="575431"/>
                    </a:lnTo>
                    <a:lnTo>
                      <a:pt x="992901" y="52654"/>
                    </a:lnTo>
                    <a:lnTo>
                      <a:pt x="86503" y="575431"/>
                    </a:lnTo>
                    <a:close/>
                  </a:path>
                </a:pathLst>
              </a:custGeom>
              <a:solidFill>
                <a:srgbClr val="CACACA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2CB67392-B006-4027-A045-FA5C2ABA1EE9}"/>
                  </a:ext>
                </a:extLst>
              </p:cNvPr>
              <p:cNvSpPr/>
              <p:nvPr/>
            </p:nvSpPr>
            <p:spPr>
              <a:xfrm>
                <a:off x="992900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755959 h 1132057"/>
                  <a:gd name="connsiteX1" fmla="*/ 0 w 654412"/>
                  <a:gd name="connsiteY1" fmla="*/ 1132057 h 1132057"/>
                  <a:gd name="connsiteX2" fmla="*/ 0 w 654412"/>
                  <a:gd name="connsiteY2" fmla="*/ 379860 h 1132057"/>
                  <a:gd name="connsiteX3" fmla="*/ 654412 w 654412"/>
                  <a:gd name="connsiteY3" fmla="*/ 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755959"/>
                    </a:moveTo>
                    <a:lnTo>
                      <a:pt x="0" y="1132057"/>
                    </a:lnTo>
                    <a:lnTo>
                      <a:pt x="0" y="379860"/>
                    </a:lnTo>
                    <a:lnTo>
                      <a:pt x="654412" y="0"/>
                    </a:lnTo>
                    <a:close/>
                  </a:path>
                </a:pathLst>
              </a:custGeom>
              <a:solidFill>
                <a:srgbClr val="040404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7A2108E0-2657-4841-8B95-8020CAF78630}"/>
                  </a:ext>
                </a:extLst>
              </p:cNvPr>
              <p:cNvSpPr/>
              <p:nvPr/>
            </p:nvSpPr>
            <p:spPr>
              <a:xfrm>
                <a:off x="338488" y="4227498"/>
                <a:ext cx="1308824" cy="755958"/>
              </a:xfrm>
              <a:custGeom>
                <a:avLst/>
                <a:gdLst>
                  <a:gd name="connsiteX0" fmla="*/ 654412 w 1308824"/>
                  <a:gd name="connsiteY0" fmla="*/ 755959 h 755958"/>
                  <a:gd name="connsiteX1" fmla="*/ 0 w 1308824"/>
                  <a:gd name="connsiteY1" fmla="*/ 376099 h 755958"/>
                  <a:gd name="connsiteX2" fmla="*/ 654412 w 1308824"/>
                  <a:gd name="connsiteY2" fmla="*/ 0 h 755958"/>
                  <a:gd name="connsiteX3" fmla="*/ 1308824 w 1308824"/>
                  <a:gd name="connsiteY3" fmla="*/ 376099 h 75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824" h="755958">
                    <a:moveTo>
                      <a:pt x="654412" y="755959"/>
                    </a:moveTo>
                    <a:lnTo>
                      <a:pt x="0" y="376099"/>
                    </a:lnTo>
                    <a:lnTo>
                      <a:pt x="654412" y="0"/>
                    </a:lnTo>
                    <a:lnTo>
                      <a:pt x="1308824" y="376099"/>
                    </a:lnTo>
                    <a:close/>
                  </a:path>
                </a:pathLst>
              </a:custGeom>
              <a:solidFill>
                <a:srgbClr val="FFFFFF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BABE49F2-5DE7-46B3-A93C-C6BC5197F73A}"/>
                  </a:ext>
                </a:extLst>
              </p:cNvPr>
              <p:cNvSpPr/>
              <p:nvPr/>
            </p:nvSpPr>
            <p:spPr>
              <a:xfrm>
                <a:off x="782285" y="4483245"/>
                <a:ext cx="424991" cy="244464"/>
              </a:xfrm>
              <a:custGeom>
                <a:avLst/>
                <a:gdLst>
                  <a:gd name="connsiteX0" fmla="*/ 210615 w 424991"/>
                  <a:gd name="connsiteY0" fmla="*/ 244464 h 244464"/>
                  <a:gd name="connsiteX1" fmla="*/ 0 w 424991"/>
                  <a:gd name="connsiteY1" fmla="*/ 120352 h 244464"/>
                  <a:gd name="connsiteX2" fmla="*/ 210615 w 424991"/>
                  <a:gd name="connsiteY2" fmla="*/ 0 h 244464"/>
                  <a:gd name="connsiteX3" fmla="*/ 424992 w 424991"/>
                  <a:gd name="connsiteY3" fmla="*/ 120352 h 2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991" h="244464">
                    <a:moveTo>
                      <a:pt x="210615" y="244464"/>
                    </a:moveTo>
                    <a:lnTo>
                      <a:pt x="0" y="120352"/>
                    </a:lnTo>
                    <a:lnTo>
                      <a:pt x="210615" y="0"/>
                    </a:lnTo>
                    <a:lnTo>
                      <a:pt x="424992" y="120352"/>
                    </a:lnTo>
                    <a:close/>
                  </a:path>
                </a:pathLst>
              </a:custGeom>
              <a:solidFill>
                <a:srgbClr val="8C8787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442999A5-F28B-4DA3-980B-7DFB29A88FC7}"/>
                  </a:ext>
                </a:extLst>
              </p:cNvPr>
              <p:cNvSpPr/>
              <p:nvPr/>
            </p:nvSpPr>
            <p:spPr>
              <a:xfrm>
                <a:off x="338488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1132057 h 1132057"/>
                  <a:gd name="connsiteX1" fmla="*/ 0 w 654412"/>
                  <a:gd name="connsiteY1" fmla="*/ 755959 h 1132057"/>
                  <a:gd name="connsiteX2" fmla="*/ 0 w 654412"/>
                  <a:gd name="connsiteY2" fmla="*/ 0 h 1132057"/>
                  <a:gd name="connsiteX3" fmla="*/ 654412 w 654412"/>
                  <a:gd name="connsiteY3" fmla="*/ 37986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1132057"/>
                    </a:moveTo>
                    <a:lnTo>
                      <a:pt x="0" y="755959"/>
                    </a:lnTo>
                    <a:lnTo>
                      <a:pt x="0" y="0"/>
                    </a:lnTo>
                    <a:lnTo>
                      <a:pt x="654412" y="379860"/>
                    </a:lnTo>
                    <a:close/>
                  </a:path>
                </a:pathLst>
              </a:custGeom>
              <a:solidFill>
                <a:srgbClr val="8C8787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12F123-D379-4005-9F10-8E163C7ED305}"/>
                </a:ext>
              </a:extLst>
            </p:cNvPr>
            <p:cNvSpPr/>
            <p:nvPr/>
          </p:nvSpPr>
          <p:spPr>
            <a:xfrm>
              <a:off x="575431" y="5013544"/>
              <a:ext cx="184288" cy="315922"/>
            </a:xfrm>
            <a:custGeom>
              <a:avLst/>
              <a:gdLst>
                <a:gd name="connsiteX0" fmla="*/ 184288 w 184288"/>
                <a:gd name="connsiteY0" fmla="*/ 315923 h 315922"/>
                <a:gd name="connsiteX1" fmla="*/ 0 w 184288"/>
                <a:gd name="connsiteY1" fmla="*/ 210615 h 315922"/>
                <a:gd name="connsiteX2" fmla="*/ 0 w 184288"/>
                <a:gd name="connsiteY2" fmla="*/ 0 h 315922"/>
                <a:gd name="connsiteX3" fmla="*/ 184288 w 184288"/>
                <a:gd name="connsiteY3" fmla="*/ 105308 h 31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88" h="315922">
                  <a:moveTo>
                    <a:pt x="184288" y="315923"/>
                  </a:moveTo>
                  <a:lnTo>
                    <a:pt x="0" y="210615"/>
                  </a:lnTo>
                  <a:lnTo>
                    <a:pt x="0" y="0"/>
                  </a:lnTo>
                  <a:lnTo>
                    <a:pt x="184288" y="105308"/>
                  </a:lnTo>
                  <a:close/>
                </a:path>
              </a:pathLst>
            </a:custGeom>
            <a:solidFill>
              <a:srgbClr val="CACACA"/>
            </a:solidFill>
            <a:ln w="3756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A35D17B4-AB6D-411F-A98B-3C75BE177015}"/>
              </a:ext>
            </a:extLst>
          </p:cNvPr>
          <p:cNvGrpSpPr/>
          <p:nvPr/>
        </p:nvGrpSpPr>
        <p:grpSpPr>
          <a:xfrm>
            <a:off x="4637019" y="-148189"/>
            <a:ext cx="3371772" cy="1940825"/>
            <a:chOff x="12362210" y="-395171"/>
            <a:chExt cx="8991392" cy="5175533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D809B4D-7F25-4BB3-876E-C51E76C7583F}"/>
                </a:ext>
              </a:extLst>
            </p:cNvPr>
            <p:cNvSpPr/>
            <p:nvPr/>
          </p:nvSpPr>
          <p:spPr>
            <a:xfrm>
              <a:off x="12362210" y="-395171"/>
              <a:ext cx="8978233" cy="5184304"/>
            </a:xfrm>
            <a:custGeom>
              <a:avLst/>
              <a:gdLst>
                <a:gd name="connsiteX0" fmla="*/ 5697472 w 8978233"/>
                <a:gd name="connsiteY0" fmla="*/ 5184305 h 5184304"/>
                <a:gd name="connsiteX1" fmla="*/ 5684315 w 8978233"/>
                <a:gd name="connsiteY1" fmla="*/ 5175533 h 5184304"/>
                <a:gd name="connsiteX2" fmla="*/ 0 w 8978233"/>
                <a:gd name="connsiteY2" fmla="*/ 1890385 h 5184304"/>
                <a:gd name="connsiteX3" fmla="*/ 3280762 w 8978233"/>
                <a:gd name="connsiteY3" fmla="*/ 0 h 5184304"/>
                <a:gd name="connsiteX4" fmla="*/ 3293920 w 8978233"/>
                <a:gd name="connsiteY4" fmla="*/ 8772 h 5184304"/>
                <a:gd name="connsiteX5" fmla="*/ 8978234 w 8978233"/>
                <a:gd name="connsiteY5" fmla="*/ 3298306 h 5184304"/>
                <a:gd name="connsiteX6" fmla="*/ 5697472 w 8978233"/>
                <a:gd name="connsiteY6" fmla="*/ 5184305 h 5184304"/>
                <a:gd name="connsiteX7" fmla="*/ 100879 w 8978233"/>
                <a:gd name="connsiteY7" fmla="*/ 1890385 h 5184304"/>
                <a:gd name="connsiteX8" fmla="*/ 5697472 w 8978233"/>
                <a:gd name="connsiteY8" fmla="*/ 5127287 h 5184304"/>
                <a:gd name="connsiteX9" fmla="*/ 8877355 w 8978233"/>
                <a:gd name="connsiteY9" fmla="*/ 3293920 h 5184304"/>
                <a:gd name="connsiteX10" fmla="*/ 3280762 w 8978233"/>
                <a:gd name="connsiteY10" fmla="*/ 57019 h 5184304"/>
                <a:gd name="connsiteX11" fmla="*/ 100879 w 8978233"/>
                <a:gd name="connsiteY11" fmla="*/ 1890385 h 51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78233" h="5184304">
                  <a:moveTo>
                    <a:pt x="5697472" y="5184305"/>
                  </a:moveTo>
                  <a:lnTo>
                    <a:pt x="5684315" y="5175533"/>
                  </a:lnTo>
                  <a:lnTo>
                    <a:pt x="0" y="1890385"/>
                  </a:lnTo>
                  <a:lnTo>
                    <a:pt x="3280762" y="0"/>
                  </a:lnTo>
                  <a:lnTo>
                    <a:pt x="3293920" y="8772"/>
                  </a:lnTo>
                  <a:lnTo>
                    <a:pt x="8978234" y="3298306"/>
                  </a:lnTo>
                  <a:lnTo>
                    <a:pt x="5697472" y="5184305"/>
                  </a:lnTo>
                  <a:close/>
                  <a:moveTo>
                    <a:pt x="100879" y="1890385"/>
                  </a:moveTo>
                  <a:lnTo>
                    <a:pt x="5697472" y="5127287"/>
                  </a:lnTo>
                  <a:lnTo>
                    <a:pt x="8877355" y="3293920"/>
                  </a:lnTo>
                  <a:lnTo>
                    <a:pt x="3280762" y="57019"/>
                  </a:lnTo>
                  <a:lnTo>
                    <a:pt x="100879" y="1890385"/>
                  </a:lnTo>
                  <a:close/>
                </a:path>
              </a:pathLst>
            </a:custGeom>
            <a:solidFill>
              <a:srgbClr val="CACACA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B3B3EF2D-AEAA-4598-86BF-7FF749D802BD}"/>
                </a:ext>
              </a:extLst>
            </p:cNvPr>
            <p:cNvSpPr/>
            <p:nvPr/>
          </p:nvSpPr>
          <p:spPr>
            <a:xfrm>
              <a:off x="15391870" y="3224412"/>
              <a:ext cx="335532" cy="195178"/>
            </a:xfrm>
            <a:custGeom>
              <a:avLst/>
              <a:gdLst>
                <a:gd name="connsiteX0" fmla="*/ 286190 w 335532"/>
                <a:gd name="connsiteY0" fmla="*/ 165573 h 195178"/>
                <a:gd name="connsiteX1" fmla="*/ 49343 w 335532"/>
                <a:gd name="connsiteY1" fmla="*/ 165573 h 195178"/>
                <a:gd name="connsiteX2" fmla="*/ 49343 w 335532"/>
                <a:gd name="connsiteY2" fmla="*/ 29606 h 195178"/>
                <a:gd name="connsiteX3" fmla="*/ 286190 w 335532"/>
                <a:gd name="connsiteY3" fmla="*/ 29606 h 195178"/>
                <a:gd name="connsiteX4" fmla="*/ 286190 w 335532"/>
                <a:gd name="connsiteY4" fmla="*/ 165573 h 19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2" h="195178">
                  <a:moveTo>
                    <a:pt x="286190" y="165573"/>
                  </a:moveTo>
                  <a:cubicBezTo>
                    <a:pt x="220399" y="205047"/>
                    <a:pt x="115134" y="205047"/>
                    <a:pt x="49343" y="165573"/>
                  </a:cubicBezTo>
                  <a:cubicBezTo>
                    <a:pt x="-16448" y="126099"/>
                    <a:pt x="-16448" y="64694"/>
                    <a:pt x="49343" y="29606"/>
                  </a:cubicBezTo>
                  <a:cubicBezTo>
                    <a:pt x="115134" y="-9869"/>
                    <a:pt x="220399" y="-9869"/>
                    <a:pt x="286190" y="29606"/>
                  </a:cubicBezTo>
                  <a:cubicBezTo>
                    <a:pt x="351980" y="64694"/>
                    <a:pt x="351980" y="126099"/>
                    <a:pt x="286190" y="165573"/>
                  </a:cubicBezTo>
                  <a:close/>
                </a:path>
              </a:pathLst>
            </a:custGeom>
            <a:solidFill>
              <a:srgbClr val="CACACA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6" name="Drawing 71">
              <a:extLst>
                <a:ext uri="{FF2B5EF4-FFF2-40B4-BE49-F238E27FC236}">
                  <a16:creationId xmlns:a16="http://schemas.microsoft.com/office/drawing/2014/main" id="{A35D17B4-AB6D-411F-A98B-3C75BE177015}"/>
                </a:ext>
              </a:extLst>
            </p:cNvPr>
            <p:cNvGrpSpPr/>
            <p:nvPr/>
          </p:nvGrpSpPr>
          <p:grpSpPr>
            <a:xfrm>
              <a:off x="13252302" y="-184583"/>
              <a:ext cx="7219704" cy="4468852"/>
              <a:chOff x="13252302" y="-184583"/>
              <a:chExt cx="7219704" cy="4468852"/>
            </a:xfrm>
            <a:solidFill>
              <a:srgbClr val="000000"/>
            </a:solidFill>
          </p:grpSpPr>
          <p:grpSp>
            <p:nvGrpSpPr>
              <p:cNvPr id="77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3252302" y="-184583"/>
                <a:ext cx="7219704" cy="4468852"/>
                <a:chOff x="13252302" y="-184583"/>
                <a:chExt cx="7219704" cy="4468852"/>
              </a:xfrm>
              <a:solidFill>
                <a:srgbClr val="000000"/>
              </a:solidFill>
            </p:grpSpPr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9CA58A98-A9C0-4D6D-8AAA-4A179441E991}"/>
                    </a:ext>
                  </a:extLst>
                </p:cNvPr>
                <p:cNvSpPr/>
                <p:nvPr/>
              </p:nvSpPr>
              <p:spPr>
                <a:xfrm>
                  <a:off x="13252302" y="125047"/>
                  <a:ext cx="7219704" cy="4159221"/>
                </a:xfrm>
                <a:custGeom>
                  <a:avLst/>
                  <a:gdLst>
                    <a:gd name="connsiteX0" fmla="*/ 5017910 w 7219704"/>
                    <a:gd name="connsiteY0" fmla="*/ 4102673 h 4159221"/>
                    <a:gd name="connsiteX1" fmla="*/ 7118826 w 7219704"/>
                    <a:gd name="connsiteY1" fmla="*/ 2887739 h 4159221"/>
                    <a:gd name="connsiteX2" fmla="*/ 7219704 w 7219704"/>
                    <a:gd name="connsiteY2" fmla="*/ 2738613 h 4159221"/>
                    <a:gd name="connsiteX3" fmla="*/ 7219704 w 7219704"/>
                    <a:gd name="connsiteY3" fmla="*/ 2738613 h 4159221"/>
                    <a:gd name="connsiteX4" fmla="*/ 7219704 w 7219704"/>
                    <a:gd name="connsiteY4" fmla="*/ 2431590 h 4159221"/>
                    <a:gd name="connsiteX5" fmla="*/ 7101281 w 7219704"/>
                    <a:gd name="connsiteY5" fmla="*/ 2567558 h 4159221"/>
                    <a:gd name="connsiteX6" fmla="*/ 7079351 w 7219704"/>
                    <a:gd name="connsiteY6" fmla="*/ 2554399 h 4159221"/>
                    <a:gd name="connsiteX7" fmla="*/ 2781027 w 7219704"/>
                    <a:gd name="connsiteY7" fmla="*/ 80670 h 4159221"/>
                    <a:gd name="connsiteX8" fmla="*/ 2206455 w 7219704"/>
                    <a:gd name="connsiteY8" fmla="*/ 58740 h 4159221"/>
                    <a:gd name="connsiteX9" fmla="*/ 131856 w 7219704"/>
                    <a:gd name="connsiteY9" fmla="*/ 1256130 h 4159221"/>
                    <a:gd name="connsiteX10" fmla="*/ 274 w 7219704"/>
                    <a:gd name="connsiteY10" fmla="*/ 1111391 h 4159221"/>
                    <a:gd name="connsiteX11" fmla="*/ 274 w 7219704"/>
                    <a:gd name="connsiteY11" fmla="*/ 1409642 h 4159221"/>
                    <a:gd name="connsiteX12" fmla="*/ 274 w 7219704"/>
                    <a:gd name="connsiteY12" fmla="*/ 1409642 h 4159221"/>
                    <a:gd name="connsiteX13" fmla="*/ 140628 w 7219704"/>
                    <a:gd name="connsiteY13" fmla="*/ 1602628 h 4159221"/>
                    <a:gd name="connsiteX14" fmla="*/ 4438952 w 7219704"/>
                    <a:gd name="connsiteY14" fmla="*/ 4076357 h 4159221"/>
                    <a:gd name="connsiteX15" fmla="*/ 5017910 w 7219704"/>
                    <a:gd name="connsiteY15" fmla="*/ 4102673 h 4159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19704" h="4159221">
                      <a:moveTo>
                        <a:pt x="5017910" y="4102673"/>
                      </a:moveTo>
                      <a:lnTo>
                        <a:pt x="7118826" y="2887739"/>
                      </a:lnTo>
                      <a:cubicBezTo>
                        <a:pt x="7189002" y="2848265"/>
                        <a:pt x="7219704" y="2795632"/>
                        <a:pt x="7219704" y="2738613"/>
                      </a:cubicBezTo>
                      <a:lnTo>
                        <a:pt x="7219704" y="2738613"/>
                      </a:lnTo>
                      <a:lnTo>
                        <a:pt x="7219704" y="2431590"/>
                      </a:lnTo>
                      <a:lnTo>
                        <a:pt x="7101281" y="2567558"/>
                      </a:lnTo>
                      <a:cubicBezTo>
                        <a:pt x="7092509" y="2563172"/>
                        <a:pt x="7088123" y="2558785"/>
                        <a:pt x="7079351" y="2554399"/>
                      </a:cubicBezTo>
                      <a:lnTo>
                        <a:pt x="2781027" y="80670"/>
                      </a:lnTo>
                      <a:cubicBezTo>
                        <a:pt x="2609971" y="-15823"/>
                        <a:pt x="2351195" y="-28981"/>
                        <a:pt x="2206455" y="58740"/>
                      </a:cubicBezTo>
                      <a:lnTo>
                        <a:pt x="131856" y="1256130"/>
                      </a:lnTo>
                      <a:cubicBezTo>
                        <a:pt x="87995" y="1212270"/>
                        <a:pt x="274" y="1111391"/>
                        <a:pt x="274" y="1111391"/>
                      </a:cubicBezTo>
                      <a:lnTo>
                        <a:pt x="274" y="1409642"/>
                      </a:lnTo>
                      <a:lnTo>
                        <a:pt x="274" y="1409642"/>
                      </a:lnTo>
                      <a:cubicBezTo>
                        <a:pt x="-4112" y="1475432"/>
                        <a:pt x="44135" y="1549995"/>
                        <a:pt x="140628" y="1602628"/>
                      </a:cubicBezTo>
                      <a:lnTo>
                        <a:pt x="4438952" y="4076357"/>
                      </a:lnTo>
                      <a:cubicBezTo>
                        <a:pt x="4610008" y="4177236"/>
                        <a:pt x="4868785" y="4186008"/>
                        <a:pt x="5017910" y="410267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9" name="Polyline: figure 78">
                  <a:extLst>
                    <a:ext uri="{FF2B5EF4-FFF2-40B4-BE49-F238E27FC236}">
                      <a16:creationId xmlns:a16="http://schemas.microsoft.com/office/drawing/2014/main" id="{048A8CA1-BB55-4BA5-8A0C-479C3824446F}"/>
                    </a:ext>
                  </a:extLst>
                </p:cNvPr>
                <p:cNvSpPr/>
                <p:nvPr/>
              </p:nvSpPr>
              <p:spPr>
                <a:xfrm>
                  <a:off x="19252686" y="3399782"/>
                  <a:ext cx="184213" cy="155848"/>
                </a:xfrm>
                <a:custGeom>
                  <a:avLst/>
                  <a:gdLst>
                    <a:gd name="connsiteX0" fmla="*/ 153512 w 184213"/>
                    <a:gd name="connsiteY0" fmla="*/ 82310 h 155848"/>
                    <a:gd name="connsiteX1" fmla="*/ 30702 w 184213"/>
                    <a:gd name="connsiteY1" fmla="*/ 152487 h 155848"/>
                    <a:gd name="connsiteX2" fmla="*/ 0 w 184213"/>
                    <a:gd name="connsiteY2" fmla="*/ 130557 h 155848"/>
                    <a:gd name="connsiteX3" fmla="*/ 0 w 184213"/>
                    <a:gd name="connsiteY3" fmla="*/ 130557 h 155848"/>
                    <a:gd name="connsiteX4" fmla="*/ 30702 w 184213"/>
                    <a:gd name="connsiteY4" fmla="*/ 73538 h 155848"/>
                    <a:gd name="connsiteX5" fmla="*/ 153512 w 184213"/>
                    <a:gd name="connsiteY5" fmla="*/ 3361 h 155848"/>
                    <a:gd name="connsiteX6" fmla="*/ 184214 w 184213"/>
                    <a:gd name="connsiteY6" fmla="*/ 25292 h 155848"/>
                    <a:gd name="connsiteX7" fmla="*/ 184214 w 184213"/>
                    <a:gd name="connsiteY7" fmla="*/ 25292 h 155848"/>
                    <a:gd name="connsiteX8" fmla="*/ 153512 w 184213"/>
                    <a:gd name="connsiteY8" fmla="*/ 82310 h 15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4213" h="155848">
                      <a:moveTo>
                        <a:pt x="153512" y="82310"/>
                      </a:moveTo>
                      <a:lnTo>
                        <a:pt x="30702" y="152487"/>
                      </a:lnTo>
                      <a:cubicBezTo>
                        <a:pt x="13158" y="161259"/>
                        <a:pt x="0" y="152487"/>
                        <a:pt x="0" y="130557"/>
                      </a:cubicBezTo>
                      <a:lnTo>
                        <a:pt x="0" y="130557"/>
                      </a:lnTo>
                      <a:cubicBezTo>
                        <a:pt x="0" y="108627"/>
                        <a:pt x="13158" y="82310"/>
                        <a:pt x="30702" y="73538"/>
                      </a:cubicBezTo>
                      <a:lnTo>
                        <a:pt x="153512" y="3361"/>
                      </a:lnTo>
                      <a:cubicBezTo>
                        <a:pt x="171055" y="-5411"/>
                        <a:pt x="184214" y="3361"/>
                        <a:pt x="184214" y="25292"/>
                      </a:cubicBezTo>
                      <a:lnTo>
                        <a:pt x="184214" y="25292"/>
                      </a:lnTo>
                      <a:cubicBezTo>
                        <a:pt x="179827" y="47222"/>
                        <a:pt x="166669" y="69152"/>
                        <a:pt x="153512" y="8231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0" name="Polyline: figure 79">
                  <a:extLst>
                    <a:ext uri="{FF2B5EF4-FFF2-40B4-BE49-F238E27FC236}">
                      <a16:creationId xmlns:a16="http://schemas.microsoft.com/office/drawing/2014/main" id="{1CC560AB-DE74-475A-9C82-D7CFFB168CAD}"/>
                    </a:ext>
                  </a:extLst>
                </p:cNvPr>
                <p:cNvSpPr/>
                <p:nvPr/>
              </p:nvSpPr>
              <p:spPr>
                <a:xfrm>
                  <a:off x="13252302" y="120661"/>
                  <a:ext cx="4750361" cy="4159691"/>
                </a:xfrm>
                <a:custGeom>
                  <a:avLst/>
                  <a:gdLst>
                    <a:gd name="connsiteX0" fmla="*/ 2776641 w 4750361"/>
                    <a:gd name="connsiteY0" fmla="*/ 80670 h 4159691"/>
                    <a:gd name="connsiteX1" fmla="*/ 2202069 w 4750361"/>
                    <a:gd name="connsiteY1" fmla="*/ 58740 h 4159691"/>
                    <a:gd name="connsiteX2" fmla="*/ 131856 w 4750361"/>
                    <a:gd name="connsiteY2" fmla="*/ 1260516 h 4159691"/>
                    <a:gd name="connsiteX3" fmla="*/ 274 w 4750361"/>
                    <a:gd name="connsiteY3" fmla="*/ 1115777 h 4159691"/>
                    <a:gd name="connsiteX4" fmla="*/ 274 w 4750361"/>
                    <a:gd name="connsiteY4" fmla="*/ 1414028 h 4159691"/>
                    <a:gd name="connsiteX5" fmla="*/ 274 w 4750361"/>
                    <a:gd name="connsiteY5" fmla="*/ 1414028 h 4159691"/>
                    <a:gd name="connsiteX6" fmla="*/ 140628 w 4750361"/>
                    <a:gd name="connsiteY6" fmla="*/ 1607014 h 4159691"/>
                    <a:gd name="connsiteX7" fmla="*/ 4438952 w 4750361"/>
                    <a:gd name="connsiteY7" fmla="*/ 4080743 h 4159691"/>
                    <a:gd name="connsiteX8" fmla="*/ 4750362 w 4750361"/>
                    <a:gd name="connsiteY8" fmla="*/ 4159692 h 4159691"/>
                    <a:gd name="connsiteX9" fmla="*/ 4745975 w 4750361"/>
                    <a:gd name="connsiteY9" fmla="*/ 1212270 h 4159691"/>
                    <a:gd name="connsiteX10" fmla="*/ 2776641 w 4750361"/>
                    <a:gd name="connsiteY10" fmla="*/ 80670 h 415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0361" h="4159691">
                      <a:moveTo>
                        <a:pt x="2776641" y="80670"/>
                      </a:moveTo>
                      <a:cubicBezTo>
                        <a:pt x="2605585" y="-15823"/>
                        <a:pt x="2346809" y="-28981"/>
                        <a:pt x="2202069" y="58740"/>
                      </a:cubicBezTo>
                      <a:lnTo>
                        <a:pt x="131856" y="1260516"/>
                      </a:lnTo>
                      <a:cubicBezTo>
                        <a:pt x="87995" y="1216656"/>
                        <a:pt x="274" y="1115777"/>
                        <a:pt x="274" y="1115777"/>
                      </a:cubicBezTo>
                      <a:lnTo>
                        <a:pt x="274" y="1414028"/>
                      </a:lnTo>
                      <a:lnTo>
                        <a:pt x="274" y="1414028"/>
                      </a:lnTo>
                      <a:cubicBezTo>
                        <a:pt x="-4112" y="1479818"/>
                        <a:pt x="44135" y="1554381"/>
                        <a:pt x="140628" y="1607014"/>
                      </a:cubicBezTo>
                      <a:lnTo>
                        <a:pt x="4438952" y="4080743"/>
                      </a:lnTo>
                      <a:cubicBezTo>
                        <a:pt x="4526673" y="4133376"/>
                        <a:pt x="4640710" y="4159692"/>
                        <a:pt x="4750362" y="4159692"/>
                      </a:cubicBezTo>
                      <a:lnTo>
                        <a:pt x="4745975" y="1212270"/>
                      </a:lnTo>
                      <a:lnTo>
                        <a:pt x="2776641" y="80670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1" name="Polyline: figure 80">
                  <a:extLst>
                    <a:ext uri="{FF2B5EF4-FFF2-40B4-BE49-F238E27FC236}">
                      <a16:creationId xmlns:a16="http://schemas.microsoft.com/office/drawing/2014/main" id="{78DA080E-6C8C-4F1E-A157-7AEB1E6825FB}"/>
                    </a:ext>
                  </a:extLst>
                </p:cNvPr>
                <p:cNvSpPr/>
                <p:nvPr/>
              </p:nvSpPr>
              <p:spPr>
                <a:xfrm>
                  <a:off x="13252585" y="-184583"/>
                  <a:ext cx="7216153" cy="4157856"/>
                </a:xfrm>
                <a:custGeom>
                  <a:avLst/>
                  <a:gdLst>
                    <a:gd name="connsiteX0" fmla="*/ 100871 w 7216153"/>
                    <a:gd name="connsiteY0" fmla="*/ 1276282 h 4157856"/>
                    <a:gd name="connsiteX1" fmla="*/ 2201786 w 7216153"/>
                    <a:gd name="connsiteY1" fmla="*/ 56961 h 4157856"/>
                    <a:gd name="connsiteX2" fmla="*/ 2776358 w 7216153"/>
                    <a:gd name="connsiteY2" fmla="*/ 78892 h 4157856"/>
                    <a:gd name="connsiteX3" fmla="*/ 7074683 w 7216153"/>
                    <a:gd name="connsiteY3" fmla="*/ 2552621 h 4157856"/>
                    <a:gd name="connsiteX4" fmla="*/ 7118543 w 7216153"/>
                    <a:gd name="connsiteY4" fmla="*/ 2885960 h 4157856"/>
                    <a:gd name="connsiteX5" fmla="*/ 5017627 w 7216153"/>
                    <a:gd name="connsiteY5" fmla="*/ 4100895 h 4157856"/>
                    <a:gd name="connsiteX6" fmla="*/ 4443055 w 7216153"/>
                    <a:gd name="connsiteY6" fmla="*/ 4078965 h 4157856"/>
                    <a:gd name="connsiteX7" fmla="*/ 144731 w 7216153"/>
                    <a:gd name="connsiteY7" fmla="*/ 1605235 h 4157856"/>
                    <a:gd name="connsiteX8" fmla="*/ 100871 w 7216153"/>
                    <a:gd name="connsiteY8" fmla="*/ 1276282 h 415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16153" h="4157856">
                      <a:moveTo>
                        <a:pt x="100871" y="1276282"/>
                      </a:moveTo>
                      <a:lnTo>
                        <a:pt x="2201786" y="56961"/>
                      </a:lnTo>
                      <a:cubicBezTo>
                        <a:pt x="2350912" y="-26373"/>
                        <a:pt x="2605302" y="-17601"/>
                        <a:pt x="2776358" y="78892"/>
                      </a:cubicBezTo>
                      <a:lnTo>
                        <a:pt x="7074683" y="2552621"/>
                      </a:lnTo>
                      <a:cubicBezTo>
                        <a:pt x="7245738" y="2649114"/>
                        <a:pt x="7263282" y="2798240"/>
                        <a:pt x="7118543" y="2885960"/>
                      </a:cubicBezTo>
                      <a:lnTo>
                        <a:pt x="5017627" y="4100895"/>
                      </a:lnTo>
                      <a:cubicBezTo>
                        <a:pt x="4868502" y="4184230"/>
                        <a:pt x="4614111" y="4175458"/>
                        <a:pt x="4443055" y="4078965"/>
                      </a:cubicBezTo>
                      <a:lnTo>
                        <a:pt x="144731" y="1605235"/>
                      </a:lnTo>
                      <a:cubicBezTo>
                        <a:pt x="-30711" y="1508742"/>
                        <a:pt x="-48255" y="1359617"/>
                        <a:pt x="100871" y="12762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2" name="Polyline: figure 81">
                  <a:extLst>
                    <a:ext uri="{FF2B5EF4-FFF2-40B4-BE49-F238E27FC236}">
                      <a16:creationId xmlns:a16="http://schemas.microsoft.com/office/drawing/2014/main" id="{E62A0C70-5244-424E-8D4C-48BC34CC44E1}"/>
                    </a:ext>
                  </a:extLst>
                </p:cNvPr>
                <p:cNvSpPr/>
                <p:nvPr/>
              </p:nvSpPr>
              <p:spPr>
                <a:xfrm>
                  <a:off x="13438987" y="-73676"/>
                  <a:ext cx="6861628" cy="3957972"/>
                </a:xfrm>
                <a:custGeom>
                  <a:avLst/>
                  <a:gdLst>
                    <a:gd name="connsiteX0" fmla="*/ 72367 w 6861628"/>
                    <a:gd name="connsiteY0" fmla="*/ 1213622 h 3957972"/>
                    <a:gd name="connsiteX1" fmla="*/ 2089947 w 6861628"/>
                    <a:gd name="connsiteY1" fmla="*/ 42548 h 3957972"/>
                    <a:gd name="connsiteX2" fmla="*/ 2519780 w 6861628"/>
                    <a:gd name="connsiteY2" fmla="*/ 60092 h 3957972"/>
                    <a:gd name="connsiteX3" fmla="*/ 6756700 w 6861628"/>
                    <a:gd name="connsiteY3" fmla="*/ 2498733 h 3957972"/>
                    <a:gd name="connsiteX4" fmla="*/ 6787402 w 6861628"/>
                    <a:gd name="connsiteY4" fmla="*/ 2744351 h 3957972"/>
                    <a:gd name="connsiteX5" fmla="*/ 4769821 w 6861628"/>
                    <a:gd name="connsiteY5" fmla="*/ 3915425 h 3957972"/>
                    <a:gd name="connsiteX6" fmla="*/ 4339989 w 6861628"/>
                    <a:gd name="connsiteY6" fmla="*/ 3897881 h 3957972"/>
                    <a:gd name="connsiteX7" fmla="*/ 107455 w 6861628"/>
                    <a:gd name="connsiteY7" fmla="*/ 1459240 h 3957972"/>
                    <a:gd name="connsiteX8" fmla="*/ 72367 w 6861628"/>
                    <a:gd name="connsiteY8" fmla="*/ 1213622 h 3957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1628" h="3957972">
                      <a:moveTo>
                        <a:pt x="72367" y="1213622"/>
                      </a:moveTo>
                      <a:lnTo>
                        <a:pt x="2089947" y="42548"/>
                      </a:lnTo>
                      <a:cubicBezTo>
                        <a:pt x="2203985" y="-18857"/>
                        <a:pt x="2396971" y="-14471"/>
                        <a:pt x="2519780" y="60092"/>
                      </a:cubicBezTo>
                      <a:lnTo>
                        <a:pt x="6756700" y="2498733"/>
                      </a:lnTo>
                      <a:cubicBezTo>
                        <a:pt x="6883895" y="2573296"/>
                        <a:pt x="6897053" y="2682947"/>
                        <a:pt x="6787402" y="2744351"/>
                      </a:cubicBezTo>
                      <a:lnTo>
                        <a:pt x="4769821" y="3915425"/>
                      </a:lnTo>
                      <a:cubicBezTo>
                        <a:pt x="4660170" y="3976830"/>
                        <a:pt x="4467184" y="3972444"/>
                        <a:pt x="4339989" y="3897881"/>
                      </a:cubicBezTo>
                      <a:lnTo>
                        <a:pt x="107455" y="1459240"/>
                      </a:lnTo>
                      <a:cubicBezTo>
                        <a:pt x="-19740" y="1384677"/>
                        <a:pt x="-37284" y="1275026"/>
                        <a:pt x="72367" y="121362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83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7612305" y="2359265"/>
                <a:ext cx="1802664" cy="1039492"/>
                <a:chOff x="17612305" y="2359265"/>
                <a:chExt cx="1802664" cy="1039492"/>
              </a:xfrm>
              <a:solidFill>
                <a:srgbClr val="000000"/>
              </a:solidFill>
            </p:grpSpPr>
            <p:sp>
              <p:nvSpPr>
                <p:cNvPr id="84" name="Polyline: figure 83">
                  <a:extLst>
                    <a:ext uri="{FF2B5EF4-FFF2-40B4-BE49-F238E27FC236}">
                      <a16:creationId xmlns:a16="http://schemas.microsoft.com/office/drawing/2014/main" id="{727557BA-7570-4C09-90C1-4F1BF6CAF198}"/>
                    </a:ext>
                  </a:extLst>
                </p:cNvPr>
                <p:cNvSpPr/>
                <p:nvPr/>
              </p:nvSpPr>
              <p:spPr>
                <a:xfrm>
                  <a:off x="17612305" y="2359265"/>
                  <a:ext cx="1513185" cy="872822"/>
                </a:xfrm>
                <a:custGeom>
                  <a:avLst/>
                  <a:gdLst>
                    <a:gd name="connsiteX0" fmla="*/ 87721 w 1513185"/>
                    <a:gd name="connsiteY0" fmla="*/ 872823 h 872822"/>
                    <a:gd name="connsiteX1" fmla="*/ 1513186 w 1513185"/>
                    <a:gd name="connsiteY1" fmla="*/ 52633 h 872822"/>
                    <a:gd name="connsiteX2" fmla="*/ 1421079 w 1513185"/>
                    <a:gd name="connsiteY2" fmla="*/ 0 h 872822"/>
                    <a:gd name="connsiteX3" fmla="*/ 0 w 1513185"/>
                    <a:gd name="connsiteY3" fmla="*/ 820190 h 8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3185" h="872822">
                      <a:moveTo>
                        <a:pt x="87721" y="872823"/>
                      </a:moveTo>
                      <a:lnTo>
                        <a:pt x="1513186" y="52633"/>
                      </a:lnTo>
                      <a:lnTo>
                        <a:pt x="1421079" y="0"/>
                      </a:lnTo>
                      <a:lnTo>
                        <a:pt x="0" y="820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5" name="Polyline: figure 84">
                  <a:extLst>
                    <a:ext uri="{FF2B5EF4-FFF2-40B4-BE49-F238E27FC236}">
                      <a16:creationId xmlns:a16="http://schemas.microsoft.com/office/drawing/2014/main" id="{8454C001-D967-4DD5-921E-DA0AB6B21D35}"/>
                    </a:ext>
                  </a:extLst>
                </p:cNvPr>
                <p:cNvSpPr/>
                <p:nvPr/>
              </p:nvSpPr>
              <p:spPr>
                <a:xfrm>
                  <a:off x="18603551" y="2525934"/>
                  <a:ext cx="811418" cy="469307"/>
                </a:xfrm>
                <a:custGeom>
                  <a:avLst/>
                  <a:gdLst>
                    <a:gd name="connsiteX0" fmla="*/ 87721 w 811418"/>
                    <a:gd name="connsiteY0" fmla="*/ 469307 h 469307"/>
                    <a:gd name="connsiteX1" fmla="*/ 811418 w 811418"/>
                    <a:gd name="connsiteY1" fmla="*/ 52633 h 469307"/>
                    <a:gd name="connsiteX2" fmla="*/ 719311 w 811418"/>
                    <a:gd name="connsiteY2" fmla="*/ 0 h 469307"/>
                    <a:gd name="connsiteX3" fmla="*/ 0 w 811418"/>
                    <a:gd name="connsiteY3" fmla="*/ 416674 h 469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418" h="469307">
                      <a:moveTo>
                        <a:pt x="87721" y="469307"/>
                      </a:moveTo>
                      <a:lnTo>
                        <a:pt x="811418" y="52633"/>
                      </a:lnTo>
                      <a:lnTo>
                        <a:pt x="719311" y="0"/>
                      </a:lnTo>
                      <a:lnTo>
                        <a:pt x="0" y="4166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6" name="Polyline: figure 85">
                  <a:extLst>
                    <a:ext uri="{FF2B5EF4-FFF2-40B4-BE49-F238E27FC236}">
                      <a16:creationId xmlns:a16="http://schemas.microsoft.com/office/drawing/2014/main" id="{40D9D9BD-38BD-4711-A447-2B39DBAED2A4}"/>
                    </a:ext>
                  </a:extLst>
                </p:cNvPr>
                <p:cNvSpPr/>
                <p:nvPr/>
              </p:nvSpPr>
              <p:spPr>
                <a:xfrm>
                  <a:off x="18252668" y="3008399"/>
                  <a:ext cx="324567" cy="188600"/>
                </a:xfrm>
                <a:custGeom>
                  <a:avLst/>
                  <a:gdLst>
                    <a:gd name="connsiteX0" fmla="*/ 92107 w 324567"/>
                    <a:gd name="connsiteY0" fmla="*/ 188600 h 188600"/>
                    <a:gd name="connsiteX1" fmla="*/ 324567 w 324567"/>
                    <a:gd name="connsiteY1" fmla="*/ 52633 h 188600"/>
                    <a:gd name="connsiteX2" fmla="*/ 232461 w 324567"/>
                    <a:gd name="connsiteY2" fmla="*/ 0 h 188600"/>
                    <a:gd name="connsiteX3" fmla="*/ 0 w 324567"/>
                    <a:gd name="connsiteY3" fmla="*/ 135967 h 1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8600">
                      <a:moveTo>
                        <a:pt x="92107" y="188600"/>
                      </a:moveTo>
                      <a:lnTo>
                        <a:pt x="324567" y="52633"/>
                      </a:lnTo>
                      <a:lnTo>
                        <a:pt x="232461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04A7D414-0ED7-45D3-8080-320113E86DDA}"/>
                    </a:ext>
                  </a:extLst>
                </p:cNvPr>
                <p:cNvSpPr/>
                <p:nvPr/>
              </p:nvSpPr>
              <p:spPr>
                <a:xfrm>
                  <a:off x="17897398" y="3214544"/>
                  <a:ext cx="324567" cy="184213"/>
                </a:xfrm>
                <a:custGeom>
                  <a:avLst/>
                  <a:gdLst>
                    <a:gd name="connsiteX0" fmla="*/ 92107 w 324567"/>
                    <a:gd name="connsiteY0" fmla="*/ 184214 h 184213"/>
                    <a:gd name="connsiteX1" fmla="*/ 324568 w 324567"/>
                    <a:gd name="connsiteY1" fmla="*/ 52632 h 184213"/>
                    <a:gd name="connsiteX2" fmla="*/ 236847 w 324567"/>
                    <a:gd name="connsiteY2" fmla="*/ 0 h 184213"/>
                    <a:gd name="connsiteX3" fmla="*/ 0 w 324567"/>
                    <a:gd name="connsiteY3" fmla="*/ 131581 h 184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4213">
                      <a:moveTo>
                        <a:pt x="92107" y="184214"/>
                      </a:moveTo>
                      <a:lnTo>
                        <a:pt x="324568" y="52632"/>
                      </a:lnTo>
                      <a:lnTo>
                        <a:pt x="236847" y="0"/>
                      </a:lnTo>
                      <a:lnTo>
                        <a:pt x="0" y="131581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8" name="Polyline: figure 87">
                  <a:extLst>
                    <a:ext uri="{FF2B5EF4-FFF2-40B4-BE49-F238E27FC236}">
                      <a16:creationId xmlns:a16="http://schemas.microsoft.com/office/drawing/2014/main" id="{B25D22F6-229B-4483-8EAC-6E46C85519FE}"/>
                    </a:ext>
                  </a:extLst>
                </p:cNvPr>
                <p:cNvSpPr/>
                <p:nvPr/>
              </p:nvSpPr>
              <p:spPr>
                <a:xfrm>
                  <a:off x="18594780" y="2442599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3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3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9" name="Polyline: figure 88">
                  <a:extLst>
                    <a:ext uri="{FF2B5EF4-FFF2-40B4-BE49-F238E27FC236}">
                      <a16:creationId xmlns:a16="http://schemas.microsoft.com/office/drawing/2014/main" id="{61DC3262-9749-4D84-99AD-2791AAE25864}"/>
                    </a:ext>
                  </a:extLst>
                </p:cNvPr>
                <p:cNvSpPr/>
                <p:nvPr/>
              </p:nvSpPr>
              <p:spPr>
                <a:xfrm>
                  <a:off x="17879854" y="2854888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4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4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90" name="Drawing 71">
                  <a:extLst>
                    <a:ext uri="{FF2B5EF4-FFF2-40B4-BE49-F238E27FC236}">
                      <a16:creationId xmlns:a16="http://schemas.microsoft.com/office/drawing/2014/main" id="{A35D17B4-AB6D-411F-A98B-3C75BE177015}"/>
                    </a:ext>
                  </a:extLst>
                </p:cNvPr>
                <p:cNvGrpSpPr/>
                <p:nvPr/>
              </p:nvGrpSpPr>
              <p:grpSpPr>
                <a:xfrm>
                  <a:off x="17747176" y="2446985"/>
                  <a:ext cx="782909" cy="456148"/>
                  <a:chOff x="17747176" y="2446985"/>
                  <a:chExt cx="782909" cy="45614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812F295A-4600-4C69-B3A5-250DE8532E8B}"/>
                      </a:ext>
                    </a:extLst>
                  </p:cNvPr>
                  <p:cNvSpPr/>
                  <p:nvPr/>
                </p:nvSpPr>
                <p:spPr>
                  <a:xfrm>
                    <a:off x="18382056" y="2446985"/>
                    <a:ext cx="148029" cy="87721"/>
                  </a:xfrm>
                  <a:custGeom>
                    <a:avLst/>
                    <a:gdLst>
                      <a:gd name="connsiteX0" fmla="*/ 19737 w 148029"/>
                      <a:gd name="connsiteY0" fmla="*/ 74563 h 87721"/>
                      <a:gd name="connsiteX1" fmla="*/ 125002 w 148029"/>
                      <a:gd name="connsiteY1" fmla="*/ 74563 h 87721"/>
                      <a:gd name="connsiteX2" fmla="*/ 125002 w 148029"/>
                      <a:gd name="connsiteY2" fmla="*/ 13158 h 87721"/>
                      <a:gd name="connsiteX3" fmla="*/ 19737 w 148029"/>
                      <a:gd name="connsiteY3" fmla="*/ 13158 h 87721"/>
                      <a:gd name="connsiteX4" fmla="*/ 19737 w 148029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9" h="87721">
                        <a:moveTo>
                          <a:pt x="19737" y="74563"/>
                        </a:moveTo>
                        <a:cubicBezTo>
                          <a:pt x="50439" y="92107"/>
                          <a:pt x="98686" y="92107"/>
                          <a:pt x="125002" y="74563"/>
                        </a:cubicBezTo>
                        <a:cubicBezTo>
                          <a:pt x="155705" y="57019"/>
                          <a:pt x="155705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9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456FB4C9-1E48-48F6-83F0-D60B4B462185}"/>
                      </a:ext>
                    </a:extLst>
                  </p:cNvPr>
                  <p:cNvSpPr/>
                  <p:nvPr/>
                </p:nvSpPr>
                <p:spPr>
                  <a:xfrm>
                    <a:off x="18224159" y="2539093"/>
                    <a:ext cx="148028" cy="87720"/>
                  </a:xfrm>
                  <a:custGeom>
                    <a:avLst/>
                    <a:gdLst>
                      <a:gd name="connsiteX0" fmla="*/ 19737 w 148028"/>
                      <a:gd name="connsiteY0" fmla="*/ 74563 h 87720"/>
                      <a:gd name="connsiteX1" fmla="*/ 125002 w 148028"/>
                      <a:gd name="connsiteY1" fmla="*/ 74563 h 87720"/>
                      <a:gd name="connsiteX2" fmla="*/ 125002 w 148028"/>
                      <a:gd name="connsiteY2" fmla="*/ 13158 h 87720"/>
                      <a:gd name="connsiteX3" fmla="*/ 19737 w 148028"/>
                      <a:gd name="connsiteY3" fmla="*/ 13158 h 87720"/>
                      <a:gd name="connsiteX4" fmla="*/ 19737 w 14802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8" h="87720">
                        <a:moveTo>
                          <a:pt x="19737" y="74563"/>
                        </a:moveTo>
                        <a:cubicBezTo>
                          <a:pt x="50440" y="92107"/>
                          <a:pt x="98686" y="92107"/>
                          <a:pt x="125002" y="74563"/>
                        </a:cubicBezTo>
                        <a:cubicBezTo>
                          <a:pt x="155704" y="57018"/>
                          <a:pt x="155704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8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3" name="Polyline: figure 92">
                    <a:extLst>
                      <a:ext uri="{FF2B5EF4-FFF2-40B4-BE49-F238E27FC236}">
                        <a16:creationId xmlns:a16="http://schemas.microsoft.com/office/drawing/2014/main" id="{3EC9155A-FE9B-444D-A09C-B0BAA0AE204E}"/>
                      </a:ext>
                    </a:extLst>
                  </p:cNvPr>
                  <p:cNvSpPr/>
                  <p:nvPr/>
                </p:nvSpPr>
                <p:spPr>
                  <a:xfrm>
                    <a:off x="18062971" y="2631200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1 w 151318"/>
                      <a:gd name="connsiteY1" fmla="*/ 74563 h 87720"/>
                      <a:gd name="connsiteX2" fmla="*/ 128291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6" y="92107"/>
                          <a:pt x="128291" y="74563"/>
                        </a:cubicBezTo>
                        <a:cubicBezTo>
                          <a:pt x="158994" y="57019"/>
                          <a:pt x="158994" y="30702"/>
                          <a:pt x="128291" y="13158"/>
                        </a:cubicBezTo>
                        <a:cubicBezTo>
                          <a:pt x="97589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4" name="Polyline: figure 93">
                    <a:extLst>
                      <a:ext uri="{FF2B5EF4-FFF2-40B4-BE49-F238E27FC236}">
                        <a16:creationId xmlns:a16="http://schemas.microsoft.com/office/drawing/2014/main" id="{A46C98ED-AB52-40E9-B477-E84690769465}"/>
                      </a:ext>
                    </a:extLst>
                  </p:cNvPr>
                  <p:cNvSpPr/>
                  <p:nvPr/>
                </p:nvSpPr>
                <p:spPr>
                  <a:xfrm>
                    <a:off x="17905074" y="2723306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2 w 151318"/>
                      <a:gd name="connsiteY1" fmla="*/ 74563 h 87720"/>
                      <a:gd name="connsiteX2" fmla="*/ 128292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5" name="Polyline: figure 94">
                    <a:extLst>
                      <a:ext uri="{FF2B5EF4-FFF2-40B4-BE49-F238E27FC236}">
                        <a16:creationId xmlns:a16="http://schemas.microsoft.com/office/drawing/2014/main" id="{AFB0DF63-80A2-45D1-9560-B561F5DFDEC1}"/>
                      </a:ext>
                    </a:extLst>
                  </p:cNvPr>
                  <p:cNvSpPr/>
                  <p:nvPr/>
                </p:nvSpPr>
                <p:spPr>
                  <a:xfrm>
                    <a:off x="17747176" y="2815413"/>
                    <a:ext cx="151318" cy="87721"/>
                  </a:xfrm>
                  <a:custGeom>
                    <a:avLst/>
                    <a:gdLst>
                      <a:gd name="connsiteX0" fmla="*/ 23027 w 151318"/>
                      <a:gd name="connsiteY0" fmla="*/ 74563 h 87721"/>
                      <a:gd name="connsiteX1" fmla="*/ 128292 w 151318"/>
                      <a:gd name="connsiteY1" fmla="*/ 74563 h 87721"/>
                      <a:gd name="connsiteX2" fmla="*/ 128292 w 151318"/>
                      <a:gd name="connsiteY2" fmla="*/ 13158 h 87721"/>
                      <a:gd name="connsiteX3" fmla="*/ 23027 w 151318"/>
                      <a:gd name="connsiteY3" fmla="*/ 13158 h 87721"/>
                      <a:gd name="connsiteX4" fmla="*/ 23027 w 151318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1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4156102" y="328526"/>
                <a:ext cx="1736873" cy="1096511"/>
                <a:chOff x="14156102" y="328526"/>
                <a:chExt cx="1736873" cy="1096511"/>
              </a:xfrm>
              <a:solidFill>
                <a:srgbClr val="000000"/>
              </a:solidFill>
            </p:grpSpPr>
            <p:sp>
              <p:nvSpPr>
                <p:cNvPr id="97" name="Polyline: figure 96">
                  <a:extLst>
                    <a:ext uri="{FF2B5EF4-FFF2-40B4-BE49-F238E27FC236}">
                      <a16:creationId xmlns:a16="http://schemas.microsoft.com/office/drawing/2014/main" id="{530CFB5D-4A05-4555-A782-B7DFF43EBEF5}"/>
                    </a:ext>
                  </a:extLst>
                </p:cNvPr>
                <p:cNvSpPr/>
                <p:nvPr/>
              </p:nvSpPr>
              <p:spPr>
                <a:xfrm>
                  <a:off x="14489441" y="955730"/>
                  <a:ext cx="333339" cy="192986"/>
                </a:xfrm>
                <a:custGeom>
                  <a:avLst/>
                  <a:gdLst>
                    <a:gd name="connsiteX0" fmla="*/ 92107 w 333339"/>
                    <a:gd name="connsiteY0" fmla="*/ 192986 h 192986"/>
                    <a:gd name="connsiteX1" fmla="*/ 333339 w 333339"/>
                    <a:gd name="connsiteY1" fmla="*/ 52633 h 192986"/>
                    <a:gd name="connsiteX2" fmla="*/ 241232 w 333339"/>
                    <a:gd name="connsiteY2" fmla="*/ 0 h 192986"/>
                    <a:gd name="connsiteX3" fmla="*/ 0 w 333339"/>
                    <a:gd name="connsiteY3" fmla="*/ 135968 h 19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6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8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8" name="Polyline: figure 97">
                  <a:extLst>
                    <a:ext uri="{FF2B5EF4-FFF2-40B4-BE49-F238E27FC236}">
                      <a16:creationId xmlns:a16="http://schemas.microsoft.com/office/drawing/2014/main" id="{26571BB2-CEAE-4041-B500-76F1B9A01169}"/>
                    </a:ext>
                  </a:extLst>
                </p:cNvPr>
                <p:cNvSpPr/>
                <p:nvPr/>
              </p:nvSpPr>
              <p:spPr>
                <a:xfrm>
                  <a:off x="14156102" y="1148716"/>
                  <a:ext cx="333339" cy="192985"/>
                </a:xfrm>
                <a:custGeom>
                  <a:avLst/>
                  <a:gdLst>
                    <a:gd name="connsiteX0" fmla="*/ 92107 w 333339"/>
                    <a:gd name="connsiteY0" fmla="*/ 192986 h 192985"/>
                    <a:gd name="connsiteX1" fmla="*/ 333339 w 333339"/>
                    <a:gd name="connsiteY1" fmla="*/ 52633 h 192985"/>
                    <a:gd name="connsiteX2" fmla="*/ 241232 w 333339"/>
                    <a:gd name="connsiteY2" fmla="*/ 0 h 192985"/>
                    <a:gd name="connsiteX3" fmla="*/ 0 w 333339"/>
                    <a:gd name="connsiteY3" fmla="*/ 135967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9" name="Polyline: figure 98">
                  <a:extLst>
                    <a:ext uri="{FF2B5EF4-FFF2-40B4-BE49-F238E27FC236}">
                      <a16:creationId xmlns:a16="http://schemas.microsoft.com/office/drawing/2014/main" id="{F9E46506-8AF2-4B7E-9CDA-95ECBFCF2366}"/>
                    </a:ext>
                  </a:extLst>
                </p:cNvPr>
                <p:cNvSpPr/>
                <p:nvPr/>
              </p:nvSpPr>
              <p:spPr>
                <a:xfrm>
                  <a:off x="15559636" y="328526"/>
                  <a:ext cx="333339" cy="192985"/>
                </a:xfrm>
                <a:custGeom>
                  <a:avLst/>
                  <a:gdLst>
                    <a:gd name="connsiteX0" fmla="*/ 96493 w 333339"/>
                    <a:gd name="connsiteY0" fmla="*/ 192986 h 192985"/>
                    <a:gd name="connsiteX1" fmla="*/ 333339 w 333339"/>
                    <a:gd name="connsiteY1" fmla="*/ 57019 h 192985"/>
                    <a:gd name="connsiteX2" fmla="*/ 241232 w 333339"/>
                    <a:gd name="connsiteY2" fmla="*/ 0 h 192985"/>
                    <a:gd name="connsiteX3" fmla="*/ 0 w 333339"/>
                    <a:gd name="connsiteY3" fmla="*/ 140353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6493" y="192986"/>
                      </a:moveTo>
                      <a:lnTo>
                        <a:pt x="333339" y="57019"/>
                      </a:lnTo>
                      <a:lnTo>
                        <a:pt x="241232" y="0"/>
                      </a:lnTo>
                      <a:lnTo>
                        <a:pt x="0" y="140353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0" name="Polyline: figure 99">
                  <a:extLst>
                    <a:ext uri="{FF2B5EF4-FFF2-40B4-BE49-F238E27FC236}">
                      <a16:creationId xmlns:a16="http://schemas.microsoft.com/office/drawing/2014/main" id="{E3A1635E-CD7B-4E2E-9F7D-394D8E9B1659}"/>
                    </a:ext>
                  </a:extLst>
                </p:cNvPr>
                <p:cNvSpPr/>
                <p:nvPr/>
              </p:nvSpPr>
              <p:spPr>
                <a:xfrm>
                  <a:off x="14542074" y="1039065"/>
                  <a:ext cx="429832" cy="250004"/>
                </a:xfrm>
                <a:custGeom>
                  <a:avLst/>
                  <a:gdLst>
                    <a:gd name="connsiteX0" fmla="*/ 96493 w 429832"/>
                    <a:gd name="connsiteY0" fmla="*/ 250005 h 250004"/>
                    <a:gd name="connsiteX1" fmla="*/ 429832 w 429832"/>
                    <a:gd name="connsiteY1" fmla="*/ 57019 h 250004"/>
                    <a:gd name="connsiteX2" fmla="*/ 333339 w 429832"/>
                    <a:gd name="connsiteY2" fmla="*/ 0 h 250004"/>
                    <a:gd name="connsiteX3" fmla="*/ 0 w 429832"/>
                    <a:gd name="connsiteY3" fmla="*/ 192986 h 25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9832" h="250004">
                      <a:moveTo>
                        <a:pt x="96493" y="250005"/>
                      </a:moveTo>
                      <a:lnTo>
                        <a:pt x="429832" y="57019"/>
                      </a:lnTo>
                      <a:lnTo>
                        <a:pt x="333339" y="0"/>
                      </a:lnTo>
                      <a:lnTo>
                        <a:pt x="0" y="192986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1" name="Polyline: figure 100">
                  <a:extLst>
                    <a:ext uri="{FF2B5EF4-FFF2-40B4-BE49-F238E27FC236}">
                      <a16:creationId xmlns:a16="http://schemas.microsoft.com/office/drawing/2014/main" id="{4B2BFD49-F213-4213-83BE-717EE9319464}"/>
                    </a:ext>
                  </a:extLst>
                </p:cNvPr>
                <p:cNvSpPr/>
                <p:nvPr/>
              </p:nvSpPr>
              <p:spPr>
                <a:xfrm>
                  <a:off x="14305227" y="1289070"/>
                  <a:ext cx="236846" cy="135967"/>
                </a:xfrm>
                <a:custGeom>
                  <a:avLst/>
                  <a:gdLst>
                    <a:gd name="connsiteX0" fmla="*/ 92107 w 236846"/>
                    <a:gd name="connsiteY0" fmla="*/ 135967 h 135967"/>
                    <a:gd name="connsiteX1" fmla="*/ 236846 w 236846"/>
                    <a:gd name="connsiteY1" fmla="*/ 52632 h 135967"/>
                    <a:gd name="connsiteX2" fmla="*/ 144739 w 236846"/>
                    <a:gd name="connsiteY2" fmla="*/ 0 h 135967"/>
                    <a:gd name="connsiteX3" fmla="*/ 0 w 236846"/>
                    <a:gd name="connsiteY3" fmla="*/ 83335 h 135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846" h="135967">
                      <a:moveTo>
                        <a:pt x="92107" y="135967"/>
                      </a:moveTo>
                      <a:lnTo>
                        <a:pt x="236846" y="52632"/>
                      </a:lnTo>
                      <a:lnTo>
                        <a:pt x="144739" y="0"/>
                      </a:lnTo>
                      <a:lnTo>
                        <a:pt x="0" y="833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02" name="Drawing 317">
            <a:extLst>
              <a:ext uri="{FF2B5EF4-FFF2-40B4-BE49-F238E27FC236}">
                <a16:creationId xmlns:a16="http://schemas.microsoft.com/office/drawing/2014/main" id="{57750358-3118-41D7-BC6F-1F4543C0DD63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6" name="Drawing 5" descr="Picture looks like as man, external, clothes, female&#10;&#10;">
            <a:extLst>
              <a:ext uri="{FF2B5EF4-FFF2-40B4-BE49-F238E27FC236}">
                <a16:creationId xmlns:a16="http://schemas.microsoft.com/office/drawing/2014/main" id="{7A1815C1-4D32-40DC-BC6C-BDE5C2B792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20" r="16620"/>
          <a:stretch>
            <a:fillRect/>
          </a:stretch>
        </p:blipFill>
        <p:spPr/>
      </p:pic>
      <p:pic>
        <p:nvPicPr>
          <p:cNvPr id="12" name="Drawing 11" descr="Picture looks like as man, Man, striped, keeps&#10;&#10;">
            <a:extLst>
              <a:ext uri="{FF2B5EF4-FFF2-40B4-BE49-F238E27FC236}">
                <a16:creationId xmlns:a16="http://schemas.microsoft.com/office/drawing/2014/main" id="{D8A4A7DA-7BCC-4D18-B898-22857A6235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67" r="16667"/>
          <a:stretch>
            <a:fillRect/>
          </a:stretch>
        </p:blipFill>
        <p:spPr/>
      </p:pic>
      <p:pic>
        <p:nvPicPr>
          <p:cNvPr id="17" name="Drawing 16" descr="Picture looks like as Man, building, man, external&#10;&#10;">
            <a:extLst>
              <a:ext uri="{FF2B5EF4-FFF2-40B4-BE49-F238E27FC236}">
                <a16:creationId xmlns:a16="http://schemas.microsoft.com/office/drawing/2014/main" id="{A803707D-DC37-496F-9E9E-E99CD05D861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6670" r="16670"/>
          <a:stretch>
            <a:fillRect/>
          </a:stretch>
        </p:blipFill>
        <p:spPr/>
      </p:pic>
      <p:pic>
        <p:nvPicPr>
          <p:cNvPr id="21" name="Drawing 20" descr="Picture looks like as female, sits, shirt, Man&#10;&#10;">
            <a:extLst>
              <a:ext uri="{FF2B5EF4-FFF2-40B4-BE49-F238E27FC236}">
                <a16:creationId xmlns:a16="http://schemas.microsoft.com/office/drawing/2014/main" id="{ED39AD0F-6033-41E4-B19A-2F7975D871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21914" b="21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8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317">
            <a:extLst>
              <a:ext uri="{FF2B5EF4-FFF2-40B4-BE49-F238E27FC236}">
                <a16:creationId xmlns:a16="http://schemas.microsoft.com/office/drawing/2014/main" id="{7715BD22-AB4C-4637-A074-5591A80F5C81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EE192-C454-C346-AFB2-8AB72745C038}"/>
              </a:ext>
            </a:extLst>
          </p:cNvPr>
          <p:cNvSpPr/>
          <p:nvPr/>
        </p:nvSpPr>
        <p:spPr>
          <a:xfrm>
            <a:off x="1496881" y="1648692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054C8-79AF-CA42-8D13-E8B4FF2ED76D}"/>
              </a:ext>
            </a:extLst>
          </p:cNvPr>
          <p:cNvSpPr/>
          <p:nvPr/>
        </p:nvSpPr>
        <p:spPr>
          <a:xfrm>
            <a:off x="1496882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AA1513-8E18-1A4C-B063-F4579F212229}"/>
              </a:ext>
            </a:extLst>
          </p:cNvPr>
          <p:cNvSpPr/>
          <p:nvPr/>
        </p:nvSpPr>
        <p:spPr>
          <a:xfrm>
            <a:off x="1496882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2CB4E-FE1E-8440-8325-23A40686B799}"/>
              </a:ext>
            </a:extLst>
          </p:cNvPr>
          <p:cNvSpPr/>
          <p:nvPr/>
        </p:nvSpPr>
        <p:spPr>
          <a:xfrm>
            <a:off x="1496882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F95F-ED01-BA4F-85B6-E98568869F88}"/>
              </a:ext>
            </a:extLst>
          </p:cNvPr>
          <p:cNvSpPr/>
          <p:nvPr/>
        </p:nvSpPr>
        <p:spPr>
          <a:xfrm>
            <a:off x="1496882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994BC-49ED-5B4A-B5D3-AC60A19F7853}"/>
              </a:ext>
            </a:extLst>
          </p:cNvPr>
          <p:cNvSpPr/>
          <p:nvPr/>
        </p:nvSpPr>
        <p:spPr>
          <a:xfrm>
            <a:off x="1496882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6EAC-1F5A-314D-8849-A64FD17C247C}"/>
              </a:ext>
            </a:extLst>
          </p:cNvPr>
          <p:cNvSpPr/>
          <p:nvPr/>
        </p:nvSpPr>
        <p:spPr>
          <a:xfrm>
            <a:off x="5436455" y="1648693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C1574-40CA-5A42-A7FE-8D0C02AAB644}"/>
              </a:ext>
            </a:extLst>
          </p:cNvPr>
          <p:cNvSpPr/>
          <p:nvPr/>
        </p:nvSpPr>
        <p:spPr>
          <a:xfrm>
            <a:off x="5436456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61C59-F1A8-E449-8F96-287942E1B684}"/>
              </a:ext>
            </a:extLst>
          </p:cNvPr>
          <p:cNvSpPr/>
          <p:nvPr/>
        </p:nvSpPr>
        <p:spPr>
          <a:xfrm>
            <a:off x="5436455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4D5038-EC56-3E4B-BC91-39D86278E7AD}"/>
              </a:ext>
            </a:extLst>
          </p:cNvPr>
          <p:cNvSpPr/>
          <p:nvPr/>
        </p:nvSpPr>
        <p:spPr>
          <a:xfrm>
            <a:off x="5436456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987C8B-A4C6-6342-8C2B-75E8C1545301}"/>
              </a:ext>
            </a:extLst>
          </p:cNvPr>
          <p:cNvSpPr/>
          <p:nvPr/>
        </p:nvSpPr>
        <p:spPr>
          <a:xfrm>
            <a:off x="5436455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EB3BC3-BFE4-AE4B-8348-388242F0AF5A}"/>
              </a:ext>
            </a:extLst>
          </p:cNvPr>
          <p:cNvSpPr/>
          <p:nvPr/>
        </p:nvSpPr>
        <p:spPr>
          <a:xfrm>
            <a:off x="5436456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9BD41F-21AC-F74E-8186-5637B0690E72}"/>
              </a:ext>
            </a:extLst>
          </p:cNvPr>
          <p:cNvSpPr/>
          <p:nvPr/>
        </p:nvSpPr>
        <p:spPr>
          <a:xfrm>
            <a:off x="628332" y="2691568"/>
            <a:ext cx="724222" cy="724222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D2971A-9CA6-564A-9FE7-9BD0D6C668D3}"/>
              </a:ext>
            </a:extLst>
          </p:cNvPr>
          <p:cNvSpPr/>
          <p:nvPr/>
        </p:nvSpPr>
        <p:spPr>
          <a:xfrm>
            <a:off x="628332" y="3766124"/>
            <a:ext cx="724222" cy="724222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8423CE-3716-364B-9DB9-78E5AF5A8BA3}"/>
              </a:ext>
            </a:extLst>
          </p:cNvPr>
          <p:cNvSpPr/>
          <p:nvPr/>
        </p:nvSpPr>
        <p:spPr>
          <a:xfrm>
            <a:off x="628332" y="1621959"/>
            <a:ext cx="724222" cy="724222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04480D-EB9B-2846-8877-6EADBB85CC01}"/>
              </a:ext>
            </a:extLst>
          </p:cNvPr>
          <p:cNvSpPr/>
          <p:nvPr/>
        </p:nvSpPr>
        <p:spPr>
          <a:xfrm>
            <a:off x="4567907" y="2691568"/>
            <a:ext cx="724222" cy="724222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952B68-0B02-554B-BF48-4B6EA76D869F}"/>
              </a:ext>
            </a:extLst>
          </p:cNvPr>
          <p:cNvSpPr/>
          <p:nvPr/>
        </p:nvSpPr>
        <p:spPr>
          <a:xfrm>
            <a:off x="4567907" y="3766124"/>
            <a:ext cx="724222" cy="724222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B80555-A83D-3647-8470-D85DD158F19B}"/>
              </a:ext>
            </a:extLst>
          </p:cNvPr>
          <p:cNvSpPr/>
          <p:nvPr/>
        </p:nvSpPr>
        <p:spPr>
          <a:xfrm>
            <a:off x="4567907" y="1621959"/>
            <a:ext cx="724222" cy="724222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B53413-0387-D14A-89EA-1304E159B5A2}"/>
              </a:ext>
            </a:extLst>
          </p:cNvPr>
          <p:cNvSpPr txBox="1"/>
          <p:nvPr/>
        </p:nvSpPr>
        <p:spPr>
          <a:xfrm>
            <a:off x="695331" y="1839837"/>
            <a:ext cx="59022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  <a:endParaRPr lang="en-US" sz="2474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6AEE41-A27B-4344-8EC3-0C6A7E4A96A8}"/>
              </a:ext>
            </a:extLst>
          </p:cNvPr>
          <p:cNvSpPr txBox="1"/>
          <p:nvPr/>
        </p:nvSpPr>
        <p:spPr>
          <a:xfrm>
            <a:off x="762657" y="290944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  <a:endParaRPr lang="en-US" sz="2474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485B8-631B-D945-938B-3F54AF25F905}"/>
              </a:ext>
            </a:extLst>
          </p:cNvPr>
          <p:cNvSpPr txBox="1"/>
          <p:nvPr/>
        </p:nvSpPr>
        <p:spPr>
          <a:xfrm>
            <a:off x="664873" y="3984002"/>
            <a:ext cx="65114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  <a:endParaRPr lang="en-US" sz="2474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A1C9FD-FA4A-8B41-B7F2-4375F82DC79C}"/>
              </a:ext>
            </a:extLst>
          </p:cNvPr>
          <p:cNvSpPr txBox="1"/>
          <p:nvPr/>
        </p:nvSpPr>
        <p:spPr>
          <a:xfrm>
            <a:off x="4647012" y="1839837"/>
            <a:ext cx="5629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  <a:endParaRPr lang="en-US" sz="2474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F1026-C76B-154B-B28B-F982B53B171E}"/>
              </a:ext>
            </a:extLst>
          </p:cNvPr>
          <p:cNvSpPr txBox="1"/>
          <p:nvPr/>
        </p:nvSpPr>
        <p:spPr>
          <a:xfrm>
            <a:off x="4561252" y="2909447"/>
            <a:ext cx="73449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74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7028E-DA93-ED40-8F12-2DC5379955E9}"/>
              </a:ext>
            </a:extLst>
          </p:cNvPr>
          <p:cNvSpPr txBox="1"/>
          <p:nvPr/>
        </p:nvSpPr>
        <p:spPr>
          <a:xfrm>
            <a:off x="4708728" y="3984002"/>
            <a:ext cx="4395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  <a:endParaRPr lang="en-US" sz="2474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5" name="Drawing 54" descr="Picture looks like as Drawing&#10;&#10;">
            <a:extLst>
              <a:ext uri="{FF2B5EF4-FFF2-40B4-BE49-F238E27FC236}">
                <a16:creationId xmlns:a16="http://schemas.microsoft.com/office/drawing/2014/main" id="{F8054B81-CD09-45CD-A2E3-831024B202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03457E-695A-4C50-B33F-A43CE390C64C}"/>
              </a:ext>
            </a:extLst>
          </p:cNvPr>
          <p:cNvSpPr txBox="1"/>
          <p:nvPr/>
        </p:nvSpPr>
        <p:spPr>
          <a:xfrm>
            <a:off x="627165" y="4092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2" name="Drawing 2">
            <a:extLst>
              <a:ext uri="{FF2B5EF4-FFF2-40B4-BE49-F238E27FC236}">
                <a16:creationId xmlns:a16="http://schemas.microsoft.com/office/drawing/2014/main" id="{88F694C7-21E7-49C8-BF17-6FFAE6755969}"/>
              </a:ext>
            </a:extLst>
          </p:cNvPr>
          <p:cNvGrpSpPr/>
          <p:nvPr/>
        </p:nvGrpSpPr>
        <p:grpSpPr>
          <a:xfrm>
            <a:off x="7929511" y="1441090"/>
            <a:ext cx="2684344" cy="3349273"/>
            <a:chOff x="7929511" y="1441090"/>
            <a:chExt cx="2684344" cy="3349273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990C6A52-BC68-4016-9698-3042C4B271D5}"/>
                </a:ext>
              </a:extLst>
            </p:cNvPr>
            <p:cNvSpPr/>
            <p:nvPr/>
          </p:nvSpPr>
          <p:spPr>
            <a:xfrm>
              <a:off x="8040332" y="3623042"/>
              <a:ext cx="2016952" cy="1162394"/>
            </a:xfrm>
            <a:custGeom>
              <a:avLst/>
              <a:gdLst>
                <a:gd name="connsiteX0" fmla="*/ 1546576 w 2016952"/>
                <a:gd name="connsiteY0" fmla="*/ 1162395 h 1162394"/>
                <a:gd name="connsiteX1" fmla="*/ 1539188 w 2016952"/>
                <a:gd name="connsiteY1" fmla="*/ 1157470 h 1162394"/>
                <a:gd name="connsiteX2" fmla="*/ 0 w 2016952"/>
                <a:gd name="connsiteY2" fmla="*/ 270897 h 1162394"/>
                <a:gd name="connsiteX3" fmla="*/ 470376 w 2016952"/>
                <a:gd name="connsiteY3" fmla="*/ 0 h 1162394"/>
                <a:gd name="connsiteX4" fmla="*/ 477764 w 2016952"/>
                <a:gd name="connsiteY4" fmla="*/ 4926 h 1162394"/>
                <a:gd name="connsiteX5" fmla="*/ 2016952 w 2016952"/>
                <a:gd name="connsiteY5" fmla="*/ 891498 h 1162394"/>
                <a:gd name="connsiteX6" fmla="*/ 1546576 w 2016952"/>
                <a:gd name="connsiteY6" fmla="*/ 1162395 h 1162394"/>
                <a:gd name="connsiteX7" fmla="*/ 56642 w 2016952"/>
                <a:gd name="connsiteY7" fmla="*/ 273360 h 1162394"/>
                <a:gd name="connsiteX8" fmla="*/ 1546576 w 2016952"/>
                <a:gd name="connsiteY8" fmla="*/ 1132843 h 1162394"/>
                <a:gd name="connsiteX9" fmla="*/ 1960310 w 2016952"/>
                <a:gd name="connsiteY9" fmla="*/ 893960 h 1162394"/>
                <a:gd name="connsiteX10" fmla="*/ 470376 w 2016952"/>
                <a:gd name="connsiteY10" fmla="*/ 34478 h 1162394"/>
                <a:gd name="connsiteX11" fmla="*/ 56642 w 2016952"/>
                <a:gd name="connsiteY11" fmla="*/ 273360 h 11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6952" h="1162394">
                  <a:moveTo>
                    <a:pt x="1546576" y="1162395"/>
                  </a:moveTo>
                  <a:lnTo>
                    <a:pt x="1539188" y="1157470"/>
                  </a:lnTo>
                  <a:lnTo>
                    <a:pt x="0" y="270897"/>
                  </a:lnTo>
                  <a:lnTo>
                    <a:pt x="470376" y="0"/>
                  </a:lnTo>
                  <a:lnTo>
                    <a:pt x="477764" y="4926"/>
                  </a:lnTo>
                  <a:lnTo>
                    <a:pt x="2016952" y="891498"/>
                  </a:lnTo>
                  <a:lnTo>
                    <a:pt x="1546576" y="1162395"/>
                  </a:lnTo>
                  <a:close/>
                  <a:moveTo>
                    <a:pt x="56642" y="273360"/>
                  </a:moveTo>
                  <a:lnTo>
                    <a:pt x="1546576" y="1132843"/>
                  </a:lnTo>
                  <a:lnTo>
                    <a:pt x="1960310" y="893960"/>
                  </a:lnTo>
                  <a:lnTo>
                    <a:pt x="470376" y="34478"/>
                  </a:lnTo>
                  <a:lnTo>
                    <a:pt x="56642" y="273360"/>
                  </a:lnTo>
                  <a:close/>
                </a:path>
              </a:pathLst>
            </a:custGeom>
            <a:solidFill>
              <a:srgbClr val="CACACA"/>
            </a:solidFill>
            <a:ln w="245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2">
              <a:extLst>
                <a:ext uri="{FF2B5EF4-FFF2-40B4-BE49-F238E27FC236}">
                  <a16:creationId xmlns:a16="http://schemas.microsoft.com/office/drawing/2014/main" id="{88F694C7-21E7-49C8-BF17-6FFAE6755969}"/>
                </a:ext>
              </a:extLst>
            </p:cNvPr>
            <p:cNvGrpSpPr/>
            <p:nvPr/>
          </p:nvGrpSpPr>
          <p:grpSpPr>
            <a:xfrm>
              <a:off x="7929511" y="1439294"/>
              <a:ext cx="2686806" cy="3016141"/>
              <a:chOff x="7929511" y="1439294"/>
              <a:chExt cx="2686806" cy="3016141"/>
            </a:xfrm>
            <a:solidFill>
              <a:srgbClr val="000000"/>
            </a:solidFill>
          </p:grpSpPr>
          <p:grpSp>
            <p:nvGrpSpPr>
              <p:cNvPr id="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8589514" y="2746321"/>
                <a:ext cx="224105" cy="1273216"/>
                <a:chOff x="8589514" y="2746321"/>
                <a:chExt cx="224105" cy="1273216"/>
              </a:xfrm>
              <a:solidFill>
                <a:srgbClr val="8C8787"/>
              </a:solidFill>
            </p:grpSpPr>
            <p:sp>
              <p:nvSpPr>
                <p:cNvPr id="7" name="Polyline: figure 6">
                  <a:extLst>
                    <a:ext uri="{FF2B5EF4-FFF2-40B4-BE49-F238E27FC236}">
                      <a16:creationId xmlns:a16="http://schemas.microsoft.com/office/drawing/2014/main" id="{7571C567-6CB5-4661-B941-5216DCBE4AA9}"/>
                    </a:ext>
                  </a:extLst>
                </p:cNvPr>
                <p:cNvSpPr/>
                <p:nvPr/>
              </p:nvSpPr>
              <p:spPr>
                <a:xfrm>
                  <a:off x="8688022" y="3196995"/>
                  <a:ext cx="29552" cy="822541"/>
                </a:xfrm>
                <a:custGeom>
                  <a:avLst/>
                  <a:gdLst>
                    <a:gd name="connsiteX0" fmla="*/ 14776 w 29552"/>
                    <a:gd name="connsiteY0" fmla="*/ 822542 h 822541"/>
                    <a:gd name="connsiteX1" fmla="*/ 0 w 29552"/>
                    <a:gd name="connsiteY1" fmla="*/ 807766 h 822541"/>
                    <a:gd name="connsiteX2" fmla="*/ 0 w 29552"/>
                    <a:gd name="connsiteY2" fmla="*/ 14776 h 822541"/>
                    <a:gd name="connsiteX3" fmla="*/ 14776 w 29552"/>
                    <a:gd name="connsiteY3" fmla="*/ 0 h 822541"/>
                    <a:gd name="connsiteX4" fmla="*/ 29552 w 29552"/>
                    <a:gd name="connsiteY4" fmla="*/ 14776 h 822541"/>
                    <a:gd name="connsiteX5" fmla="*/ 29552 w 29552"/>
                    <a:gd name="connsiteY5" fmla="*/ 810228 h 822541"/>
                    <a:gd name="connsiteX6" fmla="*/ 14776 w 29552"/>
                    <a:gd name="connsiteY6" fmla="*/ 822542 h 822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1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8"/>
                      </a:lnTo>
                      <a:cubicBezTo>
                        <a:pt x="27090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589514" y="2746321"/>
                  <a:ext cx="224105" cy="752355"/>
                  <a:chOff x="8589514" y="2746321"/>
                  <a:chExt cx="224105" cy="752355"/>
                </a:xfrm>
                <a:solidFill>
                  <a:srgbClr val="8C8787"/>
                </a:solidFill>
              </p:grpSpPr>
              <p:grpSp>
                <p:nvGrpSpPr>
                  <p:cNvPr id="9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630765" y="3160055"/>
                    <a:ext cx="140989" cy="338621"/>
                    <a:chOff x="8630765" y="3160055"/>
                    <a:chExt cx="140989" cy="338621"/>
                  </a:xfrm>
                  <a:solidFill>
                    <a:srgbClr val="8C8787"/>
                  </a:solidFill>
                </p:grpSpPr>
                <p:sp>
                  <p:nvSpPr>
                    <p:cNvPr id="10" name="Polyline: figure 9">
                      <a:extLst>
                        <a:ext uri="{FF2B5EF4-FFF2-40B4-BE49-F238E27FC236}">
                          <a16:creationId xmlns:a16="http://schemas.microsoft.com/office/drawing/2014/main" id="{16BA1A7C-99BC-48CD-A7A5-5F1D185BF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60055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Polyline: figure 10">
                      <a:extLst>
                        <a:ext uri="{FF2B5EF4-FFF2-40B4-BE49-F238E27FC236}">
                          <a16:creationId xmlns:a16="http://schemas.microsoft.com/office/drawing/2014/main" id="{F857D2AC-F5D6-4DD9-B241-824D32DAB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0765" y="3419870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589514" y="2746321"/>
                    <a:ext cx="224105" cy="578734"/>
                    <a:chOff x="8589514" y="2746321"/>
                    <a:chExt cx="224105" cy="578734"/>
                  </a:xfrm>
                  <a:solidFill>
                    <a:srgbClr val="8C8787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1AAA4791-23D9-4394-8879-090824782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9514" y="2746321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" name="Polyline: figure 13">
                      <a:extLst>
                        <a:ext uri="{FF2B5EF4-FFF2-40B4-BE49-F238E27FC236}">
                          <a16:creationId xmlns:a16="http://schemas.microsoft.com/office/drawing/2014/main" id="{9D2F9F50-7A5A-4E24-9EE2-1994795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96379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1"/>
                            <a:pt x="98508" y="133601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6045" y="-4310"/>
                            <a:pt x="39403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" name="Polyline: figure 14">
                      <a:extLst>
                        <a:ext uri="{FF2B5EF4-FFF2-40B4-BE49-F238E27FC236}">
                          <a16:creationId xmlns:a16="http://schemas.microsoft.com/office/drawing/2014/main" id="{49072646-0F78-40C7-87D7-EC930119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746" y="3148972"/>
                      <a:ext cx="222258" cy="128060"/>
                    </a:xfrm>
                    <a:custGeom>
                      <a:avLst/>
                      <a:gdLst>
                        <a:gd name="connsiteX0" fmla="*/ 190859 w 222258"/>
                        <a:gd name="connsiteY0" fmla="*/ 109590 h 128060"/>
                        <a:gd name="connsiteX1" fmla="*/ 33246 w 222258"/>
                        <a:gd name="connsiteY1" fmla="*/ 109590 h 128060"/>
                        <a:gd name="connsiteX2" fmla="*/ 33246 w 222258"/>
                        <a:gd name="connsiteY2" fmla="*/ 18470 h 128060"/>
                        <a:gd name="connsiteX3" fmla="*/ 190859 w 222258"/>
                        <a:gd name="connsiteY3" fmla="*/ 18470 h 128060"/>
                        <a:gd name="connsiteX4" fmla="*/ 190859 w 222258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2258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3" y="-6157"/>
                            <a:pt x="190859" y="18470"/>
                          </a:cubicBezTo>
                          <a:cubicBezTo>
                            <a:pt x="232725" y="43097"/>
                            <a:pt x="232725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9364034" y="3182219"/>
                <a:ext cx="225337" cy="1273216"/>
                <a:chOff x="9364034" y="3182219"/>
                <a:chExt cx="225337" cy="1273216"/>
              </a:xfrm>
              <a:solidFill>
                <a:srgbClr val="8C8787"/>
              </a:solidFill>
            </p:grpSpPr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893B6B1F-A2A3-4E6D-B062-C2796A76C1F3}"/>
                    </a:ext>
                  </a:extLst>
                </p:cNvPr>
                <p:cNvSpPr/>
                <p:nvPr/>
              </p:nvSpPr>
              <p:spPr>
                <a:xfrm>
                  <a:off x="9461310" y="3632893"/>
                  <a:ext cx="29552" cy="822542"/>
                </a:xfrm>
                <a:custGeom>
                  <a:avLst/>
                  <a:gdLst>
                    <a:gd name="connsiteX0" fmla="*/ 14776 w 29552"/>
                    <a:gd name="connsiteY0" fmla="*/ 822542 h 822542"/>
                    <a:gd name="connsiteX1" fmla="*/ 0 w 29552"/>
                    <a:gd name="connsiteY1" fmla="*/ 807766 h 822542"/>
                    <a:gd name="connsiteX2" fmla="*/ 0 w 29552"/>
                    <a:gd name="connsiteY2" fmla="*/ 14776 h 822542"/>
                    <a:gd name="connsiteX3" fmla="*/ 14776 w 29552"/>
                    <a:gd name="connsiteY3" fmla="*/ 0 h 822542"/>
                    <a:gd name="connsiteX4" fmla="*/ 29552 w 29552"/>
                    <a:gd name="connsiteY4" fmla="*/ 14776 h 822542"/>
                    <a:gd name="connsiteX5" fmla="*/ 29552 w 29552"/>
                    <a:gd name="connsiteY5" fmla="*/ 810229 h 822542"/>
                    <a:gd name="connsiteX6" fmla="*/ 14776 w 29552"/>
                    <a:gd name="connsiteY6" fmla="*/ 822542 h 82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2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9"/>
                      </a:lnTo>
                      <a:cubicBezTo>
                        <a:pt x="29552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9364034" y="3182219"/>
                  <a:ext cx="225337" cy="752355"/>
                  <a:chOff x="9364034" y="3182219"/>
                  <a:chExt cx="225337" cy="752355"/>
                </a:xfrm>
                <a:solidFill>
                  <a:srgbClr val="8C8787"/>
                </a:solidFill>
              </p:grpSpPr>
              <p:grpSp>
                <p:nvGrpSpPr>
                  <p:cNvPr id="21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406515" y="3595953"/>
                    <a:ext cx="139142" cy="338621"/>
                    <a:chOff x="9406515" y="3595953"/>
                    <a:chExt cx="139142" cy="338621"/>
                  </a:xfrm>
                  <a:solidFill>
                    <a:srgbClr val="8C8787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E99D68E1-29DF-44D9-AD7E-6FA90BD0A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595953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Polyline: figure 26">
                      <a:extLst>
                        <a:ext uri="{FF2B5EF4-FFF2-40B4-BE49-F238E27FC236}">
                          <a16:creationId xmlns:a16="http://schemas.microsoft.com/office/drawing/2014/main" id="{E1FE0D8D-207C-4B3A-90F8-0C28BB3DE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6515" y="3855768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0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364034" y="3182219"/>
                    <a:ext cx="225337" cy="578734"/>
                    <a:chOff x="9364034" y="3182219"/>
                    <a:chExt cx="225337" cy="578734"/>
                  </a:xfrm>
                  <a:solidFill>
                    <a:srgbClr val="8C8787"/>
                  </a:solidFill>
                </p:grpSpPr>
                <p:sp>
                  <p:nvSpPr>
                    <p:cNvPr id="33" name="Polyline: figure 32">
                      <a:extLst>
                        <a:ext uri="{FF2B5EF4-FFF2-40B4-BE49-F238E27FC236}">
                          <a16:creationId xmlns:a16="http://schemas.microsoft.com/office/drawing/2014/main" id="{EC9372AF-5362-43B2-BA11-0D935BFC5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265" y="3182219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Polyline: figure 39">
                      <a:extLst>
                        <a:ext uri="{FF2B5EF4-FFF2-40B4-BE49-F238E27FC236}">
                          <a16:creationId xmlns:a16="http://schemas.microsoft.com/office/drawing/2014/main" id="{80608D37-E900-4E35-B566-BAB714FDC8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632278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2"/>
                            <a:pt x="98508" y="133602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8508" y="-4310"/>
                            <a:pt x="41866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Polyline: figure 57">
                      <a:extLst>
                        <a:ext uri="{FF2B5EF4-FFF2-40B4-BE49-F238E27FC236}">
                          <a16:creationId xmlns:a16="http://schemas.microsoft.com/office/drawing/2014/main" id="{6C1B718D-E23C-4996-BE40-3B129229F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034" y="3584871"/>
                      <a:ext cx="224105" cy="128060"/>
                    </a:xfrm>
                    <a:custGeom>
                      <a:avLst/>
                      <a:gdLst>
                        <a:gd name="connsiteX0" fmla="*/ 190859 w 224105"/>
                        <a:gd name="connsiteY0" fmla="*/ 109590 h 128060"/>
                        <a:gd name="connsiteX1" fmla="*/ 33246 w 224105"/>
                        <a:gd name="connsiteY1" fmla="*/ 109590 h 128060"/>
                        <a:gd name="connsiteX2" fmla="*/ 33246 w 224105"/>
                        <a:gd name="connsiteY2" fmla="*/ 18470 h 128060"/>
                        <a:gd name="connsiteX3" fmla="*/ 190859 w 224105"/>
                        <a:gd name="connsiteY3" fmla="*/ 18470 h 128060"/>
                        <a:gd name="connsiteX4" fmla="*/ 190859 w 224105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105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4" y="-6157"/>
                            <a:pt x="190859" y="18470"/>
                          </a:cubicBezTo>
                          <a:cubicBezTo>
                            <a:pt x="235188" y="43097"/>
                            <a:pt x="235188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59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7929511" y="1439294"/>
                <a:ext cx="2686806" cy="2537457"/>
                <a:chOff x="7929511" y="1439294"/>
                <a:chExt cx="2686806" cy="2537457"/>
              </a:xfrm>
              <a:solidFill>
                <a:srgbClr val="000000"/>
              </a:solidFill>
            </p:grpSpPr>
            <p:grpSp>
              <p:nvGrpSpPr>
                <p:cNvPr id="6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7929511" y="1439294"/>
                  <a:ext cx="2686806" cy="2537457"/>
                  <a:chOff x="7929511" y="1439294"/>
                  <a:chExt cx="2686806" cy="2537457"/>
                </a:xfrm>
                <a:solidFill>
                  <a:srgbClr val="000000"/>
                </a:solidFill>
              </p:grpSpPr>
              <p:sp>
                <p:nvSpPr>
                  <p:cNvPr id="61" name="Polyline: figure 60">
                    <a:extLst>
                      <a:ext uri="{FF2B5EF4-FFF2-40B4-BE49-F238E27FC236}">
                        <a16:creationId xmlns:a16="http://schemas.microsoft.com/office/drawing/2014/main" id="{2914D269-C721-4732-AB06-5F475BF06545}"/>
                      </a:ext>
                    </a:extLst>
                  </p:cNvPr>
                  <p:cNvSpPr/>
                  <p:nvPr/>
                </p:nvSpPr>
                <p:spPr>
                  <a:xfrm>
                    <a:off x="10170568" y="3423564"/>
                    <a:ext cx="359554" cy="534405"/>
                  </a:xfrm>
                  <a:custGeom>
                    <a:avLst/>
                    <a:gdLst>
                      <a:gd name="connsiteX0" fmla="*/ 59105 w 359554"/>
                      <a:gd name="connsiteY0" fmla="*/ 534406 h 534405"/>
                      <a:gd name="connsiteX1" fmla="*/ 359554 w 359554"/>
                      <a:gd name="connsiteY1" fmla="*/ 357092 h 534405"/>
                      <a:gd name="connsiteX2" fmla="*/ 73881 w 359554"/>
                      <a:gd name="connsiteY2" fmla="*/ 0 h 534405"/>
                      <a:gd name="connsiteX3" fmla="*/ 0 w 359554"/>
                      <a:gd name="connsiteY3" fmla="*/ 123135 h 53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9554" h="534405">
                        <a:moveTo>
                          <a:pt x="59105" y="534406"/>
                        </a:moveTo>
                        <a:lnTo>
                          <a:pt x="359554" y="357092"/>
                        </a:lnTo>
                        <a:lnTo>
                          <a:pt x="73881" y="0"/>
                        </a:lnTo>
                        <a:lnTo>
                          <a:pt x="0" y="123135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Polyline: figure 61">
                    <a:extLst>
                      <a:ext uri="{FF2B5EF4-FFF2-40B4-BE49-F238E27FC236}">
                        <a16:creationId xmlns:a16="http://schemas.microsoft.com/office/drawing/2014/main" id="{DD963652-B9F0-453E-B639-7BF5612B04D2}"/>
                      </a:ext>
                    </a:extLst>
                  </p:cNvPr>
                  <p:cNvSpPr/>
                  <p:nvPr/>
                </p:nvSpPr>
                <p:spPr>
                  <a:xfrm>
                    <a:off x="8052646" y="1724300"/>
                    <a:ext cx="477763" cy="362017"/>
                  </a:xfrm>
                  <a:custGeom>
                    <a:avLst/>
                    <a:gdLst>
                      <a:gd name="connsiteX0" fmla="*/ 0 w 477763"/>
                      <a:gd name="connsiteY0" fmla="*/ 275823 h 362017"/>
                      <a:gd name="connsiteX1" fmla="*/ 477764 w 477763"/>
                      <a:gd name="connsiteY1" fmla="*/ 0 h 362017"/>
                      <a:gd name="connsiteX2" fmla="*/ 460525 w 477763"/>
                      <a:gd name="connsiteY2" fmla="*/ 275823 h 362017"/>
                      <a:gd name="connsiteX3" fmla="*/ 184703 w 477763"/>
                      <a:gd name="connsiteY3" fmla="*/ 362017 h 362017"/>
                      <a:gd name="connsiteX4" fmla="*/ 0 w 477763"/>
                      <a:gd name="connsiteY4" fmla="*/ 275823 h 362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7763" h="362017">
                        <a:moveTo>
                          <a:pt x="0" y="275823"/>
                        </a:moveTo>
                        <a:lnTo>
                          <a:pt x="477764" y="0"/>
                        </a:lnTo>
                        <a:cubicBezTo>
                          <a:pt x="477764" y="0"/>
                          <a:pt x="460525" y="275823"/>
                          <a:pt x="460525" y="275823"/>
                        </a:cubicBezTo>
                        <a:cubicBezTo>
                          <a:pt x="460525" y="275823"/>
                          <a:pt x="184703" y="362017"/>
                          <a:pt x="184703" y="362017"/>
                        </a:cubicBezTo>
                        <a:lnTo>
                          <a:pt x="0" y="275823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Polyline: figure 62">
                    <a:extLst>
                      <a:ext uri="{FF2B5EF4-FFF2-40B4-BE49-F238E27FC236}">
                        <a16:creationId xmlns:a16="http://schemas.microsoft.com/office/drawing/2014/main" id="{FFD727F9-F7F3-4347-BE07-807F30F436E8}"/>
                      </a:ext>
                    </a:extLst>
                  </p:cNvPr>
                  <p:cNvSpPr/>
                  <p:nvPr/>
                </p:nvSpPr>
                <p:spPr>
                  <a:xfrm>
                    <a:off x="8407274" y="1440536"/>
                    <a:ext cx="2209042" cy="2361363"/>
                  </a:xfrm>
                  <a:custGeom>
                    <a:avLst/>
                    <a:gdLst>
                      <a:gd name="connsiteX0" fmla="*/ 1906131 w 2209042"/>
                      <a:gd name="connsiteY0" fmla="*/ 1618548 h 2361363"/>
                      <a:gd name="connsiteX1" fmla="*/ 1802697 w 2209042"/>
                      <a:gd name="connsiteY1" fmla="*/ 1579145 h 2361363"/>
                      <a:gd name="connsiteX2" fmla="*/ 1366799 w 2209042"/>
                      <a:gd name="connsiteY2" fmla="*/ 933917 h 2361363"/>
                      <a:gd name="connsiteX3" fmla="*/ 1189485 w 2209042"/>
                      <a:gd name="connsiteY3" fmla="*/ 874812 h 2361363"/>
                      <a:gd name="connsiteX4" fmla="*/ 687094 w 2209042"/>
                      <a:gd name="connsiteY4" fmla="*/ 69509 h 2361363"/>
                      <a:gd name="connsiteX5" fmla="*/ 337390 w 2209042"/>
                      <a:gd name="connsiteY5" fmla="*/ 30106 h 2361363"/>
                      <a:gd name="connsiteX6" fmla="*/ 337390 w 2209042"/>
                      <a:gd name="connsiteY6" fmla="*/ 30106 h 2361363"/>
                      <a:gd name="connsiteX7" fmla="*/ 332465 w 2209042"/>
                      <a:gd name="connsiteY7" fmla="*/ 32569 h 2361363"/>
                      <a:gd name="connsiteX8" fmla="*/ 325077 w 2209042"/>
                      <a:gd name="connsiteY8" fmla="*/ 37494 h 2361363"/>
                      <a:gd name="connsiteX9" fmla="*/ 44329 w 2209042"/>
                      <a:gd name="connsiteY9" fmla="*/ 202495 h 2361363"/>
                      <a:gd name="connsiteX10" fmla="*/ 137911 w 2209042"/>
                      <a:gd name="connsiteY10" fmla="*/ 276376 h 2361363"/>
                      <a:gd name="connsiteX11" fmla="*/ 0 w 2209042"/>
                      <a:gd name="connsiteY11" fmla="*/ 547273 h 2361363"/>
                      <a:gd name="connsiteX12" fmla="*/ 403883 w 2209042"/>
                      <a:gd name="connsiteY12" fmla="*/ 1246680 h 2361363"/>
                      <a:gd name="connsiteX13" fmla="*/ 1906131 w 2209042"/>
                      <a:gd name="connsiteY13" fmla="*/ 2320418 h 2361363"/>
                      <a:gd name="connsiteX14" fmla="*/ 2209043 w 2209042"/>
                      <a:gd name="connsiteY14" fmla="*/ 2145566 h 2361363"/>
                      <a:gd name="connsiteX15" fmla="*/ 1906131 w 2209042"/>
                      <a:gd name="connsiteY15" fmla="*/ 1618548 h 2361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09042" h="2361363">
                        <a:moveTo>
                          <a:pt x="1906131" y="1618548"/>
                        </a:moveTo>
                        <a:cubicBezTo>
                          <a:pt x="1869190" y="1596384"/>
                          <a:pt x="1834712" y="1584070"/>
                          <a:pt x="1802697" y="1579145"/>
                        </a:cubicBezTo>
                        <a:cubicBezTo>
                          <a:pt x="1753443" y="1325487"/>
                          <a:pt x="1578591" y="1057052"/>
                          <a:pt x="1366799" y="933917"/>
                        </a:cubicBezTo>
                        <a:cubicBezTo>
                          <a:pt x="1302769" y="896977"/>
                          <a:pt x="1243664" y="877275"/>
                          <a:pt x="1189485" y="874812"/>
                        </a:cubicBezTo>
                        <a:cubicBezTo>
                          <a:pt x="1159932" y="569437"/>
                          <a:pt x="945677" y="219734"/>
                          <a:pt x="687094" y="69509"/>
                        </a:cubicBezTo>
                        <a:cubicBezTo>
                          <a:pt x="551645" y="-9297"/>
                          <a:pt x="428510" y="-19148"/>
                          <a:pt x="337390" y="30106"/>
                        </a:cubicBezTo>
                        <a:lnTo>
                          <a:pt x="337390" y="30106"/>
                        </a:lnTo>
                        <a:lnTo>
                          <a:pt x="332465" y="32569"/>
                        </a:lnTo>
                        <a:cubicBezTo>
                          <a:pt x="330002" y="35031"/>
                          <a:pt x="327539" y="35031"/>
                          <a:pt x="325077" y="37494"/>
                        </a:cubicBezTo>
                        <a:lnTo>
                          <a:pt x="44329" y="202495"/>
                        </a:lnTo>
                        <a:lnTo>
                          <a:pt x="137911" y="276376"/>
                        </a:lnTo>
                        <a:cubicBezTo>
                          <a:pt x="54179" y="313316"/>
                          <a:pt x="0" y="406899"/>
                          <a:pt x="0" y="547273"/>
                        </a:cubicBezTo>
                        <a:cubicBezTo>
                          <a:pt x="0" y="805857"/>
                          <a:pt x="179777" y="1118620"/>
                          <a:pt x="403883" y="1246680"/>
                        </a:cubicBezTo>
                        <a:lnTo>
                          <a:pt x="1906131" y="2320418"/>
                        </a:lnTo>
                        <a:cubicBezTo>
                          <a:pt x="2073594" y="2416463"/>
                          <a:pt x="2209043" y="2337657"/>
                          <a:pt x="2209043" y="2145566"/>
                        </a:cubicBezTo>
                        <a:cubicBezTo>
                          <a:pt x="2209043" y="1951012"/>
                          <a:pt x="2073594" y="1717056"/>
                          <a:pt x="1906131" y="1618548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Polyline: figure 63">
                    <a:extLst>
                      <a:ext uri="{FF2B5EF4-FFF2-40B4-BE49-F238E27FC236}">
                        <a16:creationId xmlns:a16="http://schemas.microsoft.com/office/drawing/2014/main" id="{14B18056-95B4-4A14-8D00-6B1F534242F4}"/>
                      </a:ext>
                    </a:extLst>
                  </p:cNvPr>
                  <p:cNvSpPr/>
                  <p:nvPr/>
                </p:nvSpPr>
                <p:spPr>
                  <a:xfrm>
                    <a:off x="8422051" y="1439294"/>
                    <a:ext cx="647690" cy="435230"/>
                  </a:xfrm>
                  <a:custGeom>
                    <a:avLst/>
                    <a:gdLst>
                      <a:gd name="connsiteX0" fmla="*/ 0 w 647690"/>
                      <a:gd name="connsiteY0" fmla="*/ 435231 h 435230"/>
                      <a:gd name="connsiteX1" fmla="*/ 647690 w 647690"/>
                      <a:gd name="connsiteY1" fmla="*/ 55975 h 435230"/>
                      <a:gd name="connsiteX2" fmla="*/ 322614 w 647690"/>
                      <a:gd name="connsiteY2" fmla="*/ 28885 h 435230"/>
                      <a:gd name="connsiteX3" fmla="*/ 322614 w 647690"/>
                      <a:gd name="connsiteY3" fmla="*/ 28885 h 435230"/>
                      <a:gd name="connsiteX4" fmla="*/ 317688 w 647690"/>
                      <a:gd name="connsiteY4" fmla="*/ 31348 h 435230"/>
                      <a:gd name="connsiteX5" fmla="*/ 310300 w 647690"/>
                      <a:gd name="connsiteY5" fmla="*/ 36273 h 435230"/>
                      <a:gd name="connsiteX6" fmla="*/ 29552 w 647690"/>
                      <a:gd name="connsiteY6" fmla="*/ 203737 h 435230"/>
                      <a:gd name="connsiteX7" fmla="*/ 123135 w 647690"/>
                      <a:gd name="connsiteY7" fmla="*/ 277618 h 435230"/>
                      <a:gd name="connsiteX8" fmla="*/ 0 w 647690"/>
                      <a:gd name="connsiteY8" fmla="*/ 435231 h 435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47690" h="435230">
                        <a:moveTo>
                          <a:pt x="0" y="435231"/>
                        </a:moveTo>
                        <a:lnTo>
                          <a:pt x="647690" y="55975"/>
                        </a:lnTo>
                        <a:cubicBezTo>
                          <a:pt x="522093" y="-10518"/>
                          <a:pt x="408808" y="-15444"/>
                          <a:pt x="322614" y="28885"/>
                        </a:cubicBezTo>
                        <a:lnTo>
                          <a:pt x="322614" y="28885"/>
                        </a:lnTo>
                        <a:lnTo>
                          <a:pt x="317688" y="31348"/>
                        </a:lnTo>
                        <a:cubicBezTo>
                          <a:pt x="315226" y="33810"/>
                          <a:pt x="312763" y="33810"/>
                          <a:pt x="310300" y="36273"/>
                        </a:cubicBezTo>
                        <a:lnTo>
                          <a:pt x="29552" y="203737"/>
                        </a:lnTo>
                        <a:lnTo>
                          <a:pt x="123135" y="277618"/>
                        </a:lnTo>
                        <a:cubicBezTo>
                          <a:pt x="64030" y="304707"/>
                          <a:pt x="19702" y="358887"/>
                          <a:pt x="0" y="435231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olyline: figure 64">
                    <a:extLst>
                      <a:ext uri="{FF2B5EF4-FFF2-40B4-BE49-F238E27FC236}">
                        <a16:creationId xmlns:a16="http://schemas.microsoft.com/office/drawing/2014/main" id="{B0209870-F8CE-42FB-BAC9-A109B109E027}"/>
                      </a:ext>
                    </a:extLst>
                  </p:cNvPr>
                  <p:cNvSpPr/>
                  <p:nvPr/>
                </p:nvSpPr>
                <p:spPr>
                  <a:xfrm>
                    <a:off x="9123920" y="2349826"/>
                    <a:ext cx="967841" cy="637839"/>
                  </a:xfrm>
                  <a:custGeom>
                    <a:avLst/>
                    <a:gdLst>
                      <a:gd name="connsiteX0" fmla="*/ 495003 w 967841"/>
                      <a:gd name="connsiteY0" fmla="*/ 637839 h 637839"/>
                      <a:gd name="connsiteX1" fmla="*/ 967842 w 967841"/>
                      <a:gd name="connsiteY1" fmla="*/ 359554 h 637839"/>
                      <a:gd name="connsiteX2" fmla="*/ 652616 w 967841"/>
                      <a:gd name="connsiteY2" fmla="*/ 24627 h 637839"/>
                      <a:gd name="connsiteX3" fmla="*/ 603362 w 967841"/>
                      <a:gd name="connsiteY3" fmla="*/ 0 h 637839"/>
                      <a:gd name="connsiteX4" fmla="*/ 0 w 967841"/>
                      <a:gd name="connsiteY4" fmla="*/ 354629 h 637839"/>
                      <a:gd name="connsiteX5" fmla="*/ 495003 w 967841"/>
                      <a:gd name="connsiteY5" fmla="*/ 637839 h 637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7841" h="637839">
                        <a:moveTo>
                          <a:pt x="495003" y="637839"/>
                        </a:moveTo>
                        <a:lnTo>
                          <a:pt x="967842" y="359554"/>
                        </a:lnTo>
                        <a:cubicBezTo>
                          <a:pt x="886572" y="219180"/>
                          <a:pt x="775751" y="96045"/>
                          <a:pt x="652616" y="24627"/>
                        </a:cubicBezTo>
                        <a:cubicBezTo>
                          <a:pt x="635377" y="14776"/>
                          <a:pt x="620601" y="7388"/>
                          <a:pt x="603362" y="0"/>
                        </a:cubicBezTo>
                        <a:lnTo>
                          <a:pt x="0" y="354629"/>
                        </a:lnTo>
                        <a:lnTo>
                          <a:pt x="495003" y="637839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3B4012E6-2928-4327-9415-0E8DE49A660D}"/>
                      </a:ext>
                    </a:extLst>
                  </p:cNvPr>
                  <p:cNvSpPr/>
                  <p:nvPr/>
                </p:nvSpPr>
                <p:spPr>
                  <a:xfrm>
                    <a:off x="8584589" y="1453403"/>
                    <a:ext cx="598436" cy="342315"/>
                  </a:xfrm>
                  <a:custGeom>
                    <a:avLst/>
                    <a:gdLst>
                      <a:gd name="connsiteX0" fmla="*/ 0 w 598436"/>
                      <a:gd name="connsiteY0" fmla="*/ 221643 h 342315"/>
                      <a:gd name="connsiteX1" fmla="*/ 211792 w 598436"/>
                      <a:gd name="connsiteY1" fmla="*/ 342315 h 342315"/>
                      <a:gd name="connsiteX2" fmla="*/ 598436 w 598436"/>
                      <a:gd name="connsiteY2" fmla="*/ 115747 h 342315"/>
                      <a:gd name="connsiteX3" fmla="*/ 512242 w 598436"/>
                      <a:gd name="connsiteY3" fmla="*/ 56642 h 342315"/>
                      <a:gd name="connsiteX4" fmla="*/ 376793 w 598436"/>
                      <a:gd name="connsiteY4" fmla="*/ 0 h 342315"/>
                      <a:gd name="connsiteX5" fmla="*/ 0 w 598436"/>
                      <a:gd name="connsiteY5" fmla="*/ 221643 h 34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8436" h="342315">
                        <a:moveTo>
                          <a:pt x="0" y="221643"/>
                        </a:moveTo>
                        <a:lnTo>
                          <a:pt x="211792" y="342315"/>
                        </a:lnTo>
                        <a:lnTo>
                          <a:pt x="598436" y="115747"/>
                        </a:lnTo>
                        <a:cubicBezTo>
                          <a:pt x="571347" y="93583"/>
                          <a:pt x="541794" y="73881"/>
                          <a:pt x="512242" y="56642"/>
                        </a:cubicBezTo>
                        <a:cubicBezTo>
                          <a:pt x="465450" y="29552"/>
                          <a:pt x="421122" y="9851"/>
                          <a:pt x="376793" y="0"/>
                        </a:cubicBezTo>
                        <a:lnTo>
                          <a:pt x="0" y="2216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585C8BC9-A240-44E2-8865-9FD6FA993C31}"/>
                      </a:ext>
                    </a:extLst>
                  </p:cNvPr>
                  <p:cNvSpPr/>
                  <p:nvPr/>
                </p:nvSpPr>
                <p:spPr>
                  <a:xfrm>
                    <a:off x="9663252" y="2630574"/>
                    <a:ext cx="472838" cy="366942"/>
                  </a:xfrm>
                  <a:custGeom>
                    <a:avLst/>
                    <a:gdLst>
                      <a:gd name="connsiteX0" fmla="*/ 376793 w 472838"/>
                      <a:gd name="connsiteY0" fmla="*/ 0 h 366942"/>
                      <a:gd name="connsiteX1" fmla="*/ 0 w 472838"/>
                      <a:gd name="connsiteY1" fmla="*/ 221643 h 366942"/>
                      <a:gd name="connsiteX2" fmla="*/ 130523 w 472838"/>
                      <a:gd name="connsiteY2" fmla="*/ 366942 h 366942"/>
                      <a:gd name="connsiteX3" fmla="*/ 472839 w 472838"/>
                      <a:gd name="connsiteY3" fmla="*/ 165001 h 366942"/>
                      <a:gd name="connsiteX4" fmla="*/ 376793 w 472838"/>
                      <a:gd name="connsiteY4" fmla="*/ 0 h 366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2838" h="366942">
                        <a:moveTo>
                          <a:pt x="376793" y="0"/>
                        </a:moveTo>
                        <a:lnTo>
                          <a:pt x="0" y="221643"/>
                        </a:lnTo>
                        <a:lnTo>
                          <a:pt x="130523" y="366942"/>
                        </a:lnTo>
                        <a:lnTo>
                          <a:pt x="472839" y="165001"/>
                        </a:lnTo>
                        <a:cubicBezTo>
                          <a:pt x="445749" y="108359"/>
                          <a:pt x="413734" y="51717"/>
                          <a:pt x="37679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C9EBBE62-2AE0-4541-9F45-AFB0CC4CF2B6}"/>
                      </a:ext>
                    </a:extLst>
                  </p:cNvPr>
                  <p:cNvSpPr/>
                  <p:nvPr/>
                </p:nvSpPr>
                <p:spPr>
                  <a:xfrm>
                    <a:off x="7929511" y="1614962"/>
                    <a:ext cx="2391282" cy="2361789"/>
                  </a:xfrm>
                  <a:custGeom>
                    <a:avLst/>
                    <a:gdLst>
                      <a:gd name="connsiteX0" fmla="*/ 2088371 w 2391282"/>
                      <a:gd name="connsiteY0" fmla="*/ 1618974 h 2361789"/>
                      <a:gd name="connsiteX1" fmla="*/ 1984937 w 2391282"/>
                      <a:gd name="connsiteY1" fmla="*/ 1579570 h 2361789"/>
                      <a:gd name="connsiteX2" fmla="*/ 1549039 w 2391282"/>
                      <a:gd name="connsiteY2" fmla="*/ 936805 h 2361789"/>
                      <a:gd name="connsiteX3" fmla="*/ 1371724 w 2391282"/>
                      <a:gd name="connsiteY3" fmla="*/ 877701 h 2361789"/>
                      <a:gd name="connsiteX4" fmla="*/ 869333 w 2391282"/>
                      <a:gd name="connsiteY4" fmla="*/ 69935 h 2361789"/>
                      <a:gd name="connsiteX5" fmla="*/ 362017 w 2391282"/>
                      <a:gd name="connsiteY5" fmla="*/ 360533 h 2361789"/>
                      <a:gd name="connsiteX6" fmla="*/ 362017 w 2391282"/>
                      <a:gd name="connsiteY6" fmla="*/ 392548 h 2361789"/>
                      <a:gd name="connsiteX7" fmla="*/ 0 w 2391282"/>
                      <a:gd name="connsiteY7" fmla="*/ 648669 h 2361789"/>
                      <a:gd name="connsiteX8" fmla="*/ 403883 w 2391282"/>
                      <a:gd name="connsiteY8" fmla="*/ 1348076 h 2361789"/>
                      <a:gd name="connsiteX9" fmla="*/ 2088371 w 2391282"/>
                      <a:gd name="connsiteY9" fmla="*/ 2320843 h 2361789"/>
                      <a:gd name="connsiteX10" fmla="*/ 2391283 w 2391282"/>
                      <a:gd name="connsiteY10" fmla="*/ 2145991 h 2361789"/>
                      <a:gd name="connsiteX11" fmla="*/ 2088371 w 2391282"/>
                      <a:gd name="connsiteY11" fmla="*/ 1618974 h 236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91282" h="2361789">
                        <a:moveTo>
                          <a:pt x="2088371" y="1618974"/>
                        </a:moveTo>
                        <a:cubicBezTo>
                          <a:pt x="2051430" y="1596809"/>
                          <a:pt x="2016952" y="1584496"/>
                          <a:pt x="1984937" y="1579570"/>
                        </a:cubicBezTo>
                        <a:cubicBezTo>
                          <a:pt x="1935683" y="1328375"/>
                          <a:pt x="1758369" y="1057478"/>
                          <a:pt x="1549039" y="936805"/>
                        </a:cubicBezTo>
                        <a:cubicBezTo>
                          <a:pt x="1485009" y="899865"/>
                          <a:pt x="1425904" y="880163"/>
                          <a:pt x="1371724" y="877701"/>
                        </a:cubicBezTo>
                        <a:cubicBezTo>
                          <a:pt x="1342172" y="569863"/>
                          <a:pt x="1127917" y="220159"/>
                          <a:pt x="869333" y="69935"/>
                        </a:cubicBezTo>
                        <a:cubicBezTo>
                          <a:pt x="588586" y="-92604"/>
                          <a:pt x="362017" y="37920"/>
                          <a:pt x="362017" y="360533"/>
                        </a:cubicBezTo>
                        <a:cubicBezTo>
                          <a:pt x="362017" y="370384"/>
                          <a:pt x="362017" y="382698"/>
                          <a:pt x="362017" y="392548"/>
                        </a:cubicBezTo>
                        <a:cubicBezTo>
                          <a:pt x="160076" y="298966"/>
                          <a:pt x="0" y="407325"/>
                          <a:pt x="0" y="648669"/>
                        </a:cubicBezTo>
                        <a:cubicBezTo>
                          <a:pt x="0" y="907253"/>
                          <a:pt x="179777" y="1220016"/>
                          <a:pt x="403883" y="1348076"/>
                        </a:cubicBezTo>
                        <a:lnTo>
                          <a:pt x="2088371" y="2320843"/>
                        </a:lnTo>
                        <a:cubicBezTo>
                          <a:pt x="2255834" y="2416888"/>
                          <a:pt x="2391283" y="2338082"/>
                          <a:pt x="2391283" y="2145991"/>
                        </a:cubicBezTo>
                        <a:cubicBezTo>
                          <a:pt x="2391283" y="1951438"/>
                          <a:pt x="2255834" y="1717482"/>
                          <a:pt x="2088371" y="16189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12DB2BC2-A30D-45CA-84BB-1C744A7E7B76}"/>
                      </a:ext>
                    </a:extLst>
                  </p:cNvPr>
                  <p:cNvSpPr/>
                  <p:nvPr/>
                </p:nvSpPr>
                <p:spPr>
                  <a:xfrm>
                    <a:off x="8013242" y="1699183"/>
                    <a:ext cx="2223818" cy="2191493"/>
                  </a:xfrm>
                  <a:custGeom>
                    <a:avLst/>
                    <a:gdLst>
                      <a:gd name="connsiteX0" fmla="*/ 243807 w 2223818"/>
                      <a:gd name="connsiteY0" fmla="*/ 387134 h 2191493"/>
                      <a:gd name="connsiteX1" fmla="*/ 369405 w 2223818"/>
                      <a:gd name="connsiteY1" fmla="*/ 446239 h 2191493"/>
                      <a:gd name="connsiteX2" fmla="*/ 362017 w 2223818"/>
                      <a:gd name="connsiteY2" fmla="*/ 305865 h 2191493"/>
                      <a:gd name="connsiteX3" fmla="*/ 362017 w 2223818"/>
                      <a:gd name="connsiteY3" fmla="*/ 276312 h 2191493"/>
                      <a:gd name="connsiteX4" fmla="*/ 467913 w 2223818"/>
                      <a:gd name="connsiteY4" fmla="*/ 22654 h 2191493"/>
                      <a:gd name="connsiteX5" fmla="*/ 741273 w 2223818"/>
                      <a:gd name="connsiteY5" fmla="*/ 57132 h 2191493"/>
                      <a:gd name="connsiteX6" fmla="*/ 1201798 w 2223818"/>
                      <a:gd name="connsiteY6" fmla="*/ 800868 h 2191493"/>
                      <a:gd name="connsiteX7" fmla="*/ 1209186 w 2223818"/>
                      <a:gd name="connsiteY7" fmla="*/ 872286 h 2191493"/>
                      <a:gd name="connsiteX8" fmla="*/ 1280605 w 2223818"/>
                      <a:gd name="connsiteY8" fmla="*/ 877211 h 2191493"/>
                      <a:gd name="connsiteX9" fmla="*/ 1423441 w 2223818"/>
                      <a:gd name="connsiteY9" fmla="*/ 926465 h 2191493"/>
                      <a:gd name="connsiteX10" fmla="*/ 1817473 w 2223818"/>
                      <a:gd name="connsiteY10" fmla="*/ 1512588 h 2191493"/>
                      <a:gd name="connsiteX11" fmla="*/ 1829787 w 2223818"/>
                      <a:gd name="connsiteY11" fmla="*/ 1571693 h 2191493"/>
                      <a:gd name="connsiteX12" fmla="*/ 1888892 w 2223818"/>
                      <a:gd name="connsiteY12" fmla="*/ 1581544 h 2191493"/>
                      <a:gd name="connsiteX13" fmla="*/ 1962773 w 2223818"/>
                      <a:gd name="connsiteY13" fmla="*/ 1608634 h 2191493"/>
                      <a:gd name="connsiteX14" fmla="*/ 2223819 w 2223818"/>
                      <a:gd name="connsiteY14" fmla="*/ 2059308 h 2191493"/>
                      <a:gd name="connsiteX15" fmla="*/ 2177028 w 2223818"/>
                      <a:gd name="connsiteY15" fmla="*/ 2182443 h 2191493"/>
                      <a:gd name="connsiteX16" fmla="*/ 2046505 w 2223818"/>
                      <a:gd name="connsiteY16" fmla="*/ 2160278 h 2191493"/>
                      <a:gd name="connsiteX17" fmla="*/ 362017 w 2223818"/>
                      <a:gd name="connsiteY17" fmla="*/ 1189974 h 2191493"/>
                      <a:gd name="connsiteX18" fmla="*/ 0 w 2223818"/>
                      <a:gd name="connsiteY18" fmla="*/ 564448 h 2191493"/>
                      <a:gd name="connsiteX19" fmla="*/ 71418 w 2223818"/>
                      <a:gd name="connsiteY19" fmla="*/ 379746 h 2191493"/>
                      <a:gd name="connsiteX20" fmla="*/ 137911 w 2223818"/>
                      <a:gd name="connsiteY20" fmla="*/ 362507 h 2191493"/>
                      <a:gd name="connsiteX21" fmla="*/ 243807 w 2223818"/>
                      <a:gd name="connsiteY21" fmla="*/ 387134 h 2191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23818" h="2191493">
                        <a:moveTo>
                          <a:pt x="243807" y="387134"/>
                        </a:moveTo>
                        <a:lnTo>
                          <a:pt x="369405" y="446239"/>
                        </a:lnTo>
                        <a:lnTo>
                          <a:pt x="362017" y="305865"/>
                        </a:lnTo>
                        <a:cubicBezTo>
                          <a:pt x="362017" y="296014"/>
                          <a:pt x="362017" y="286163"/>
                          <a:pt x="362017" y="276312"/>
                        </a:cubicBezTo>
                        <a:cubicBezTo>
                          <a:pt x="362017" y="150715"/>
                          <a:pt x="398958" y="62057"/>
                          <a:pt x="467913" y="22654"/>
                        </a:cubicBezTo>
                        <a:cubicBezTo>
                          <a:pt x="536869" y="-16749"/>
                          <a:pt x="632914" y="-4436"/>
                          <a:pt x="741273" y="57132"/>
                        </a:cubicBezTo>
                        <a:cubicBezTo>
                          <a:pt x="975230" y="192580"/>
                          <a:pt x="1177171" y="517657"/>
                          <a:pt x="1201798" y="800868"/>
                        </a:cubicBezTo>
                        <a:lnTo>
                          <a:pt x="1209186" y="872286"/>
                        </a:lnTo>
                        <a:lnTo>
                          <a:pt x="1280605" y="877211"/>
                        </a:lnTo>
                        <a:cubicBezTo>
                          <a:pt x="1324933" y="879674"/>
                          <a:pt x="1371724" y="896913"/>
                          <a:pt x="1423441" y="926465"/>
                        </a:cubicBezTo>
                        <a:cubicBezTo>
                          <a:pt x="1608144" y="1032362"/>
                          <a:pt x="1773145" y="1278632"/>
                          <a:pt x="1817473" y="1512588"/>
                        </a:cubicBezTo>
                        <a:lnTo>
                          <a:pt x="1829787" y="1571693"/>
                        </a:lnTo>
                        <a:lnTo>
                          <a:pt x="1888892" y="1581544"/>
                        </a:lnTo>
                        <a:cubicBezTo>
                          <a:pt x="1913519" y="1584007"/>
                          <a:pt x="1938146" y="1593857"/>
                          <a:pt x="1962773" y="1608634"/>
                        </a:cubicBezTo>
                        <a:cubicBezTo>
                          <a:pt x="2103147" y="1689903"/>
                          <a:pt x="2223819" y="1896769"/>
                          <a:pt x="2223819" y="2059308"/>
                        </a:cubicBezTo>
                        <a:cubicBezTo>
                          <a:pt x="2223819" y="2120875"/>
                          <a:pt x="2206580" y="2165204"/>
                          <a:pt x="2177028" y="2182443"/>
                        </a:cubicBezTo>
                        <a:cubicBezTo>
                          <a:pt x="2147475" y="2199682"/>
                          <a:pt x="2100684" y="2192294"/>
                          <a:pt x="2046505" y="2160278"/>
                        </a:cubicBezTo>
                        <a:lnTo>
                          <a:pt x="362017" y="1189974"/>
                        </a:lnTo>
                        <a:cubicBezTo>
                          <a:pt x="165001" y="1076690"/>
                          <a:pt x="0" y="791017"/>
                          <a:pt x="0" y="564448"/>
                        </a:cubicBezTo>
                        <a:cubicBezTo>
                          <a:pt x="0" y="475791"/>
                          <a:pt x="27090" y="406835"/>
                          <a:pt x="71418" y="379746"/>
                        </a:cubicBezTo>
                        <a:cubicBezTo>
                          <a:pt x="91120" y="367432"/>
                          <a:pt x="113284" y="362507"/>
                          <a:pt x="137911" y="362507"/>
                        </a:cubicBezTo>
                        <a:cubicBezTo>
                          <a:pt x="169926" y="360044"/>
                          <a:pt x="206867" y="369895"/>
                          <a:pt x="243807" y="38713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730328" y="2540621"/>
                  <a:ext cx="496585" cy="602732"/>
                  <a:chOff x="8730328" y="2540621"/>
                  <a:chExt cx="496585" cy="602732"/>
                </a:xfrm>
                <a:solidFill>
                  <a:srgbClr val="CACACA"/>
                </a:solidFill>
              </p:grpSpPr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62A7D72A-0AF8-4CC7-8336-9A49E1CF19B4}"/>
                      </a:ext>
                    </a:extLst>
                  </p:cNvPr>
                  <p:cNvSpPr/>
                  <p:nvPr/>
                </p:nvSpPr>
                <p:spPr>
                  <a:xfrm>
                    <a:off x="8855486" y="2738933"/>
                    <a:ext cx="248732" cy="404421"/>
                  </a:xfrm>
                  <a:custGeom>
                    <a:avLst/>
                    <a:gdLst>
                      <a:gd name="connsiteX0" fmla="*/ 229031 w 248732"/>
                      <a:gd name="connsiteY0" fmla="*/ 401420 h 404421"/>
                      <a:gd name="connsiteX1" fmla="*/ 19702 w 248732"/>
                      <a:gd name="connsiteY1" fmla="*/ 278285 h 404421"/>
                      <a:gd name="connsiteX2" fmla="*/ 0 w 248732"/>
                      <a:gd name="connsiteY2" fmla="*/ 243807 h 404421"/>
                      <a:gd name="connsiteX3" fmla="*/ 0 w 248732"/>
                      <a:gd name="connsiteY3" fmla="*/ 0 h 404421"/>
                      <a:gd name="connsiteX4" fmla="*/ 248733 w 248732"/>
                      <a:gd name="connsiteY4" fmla="*/ 147762 h 404421"/>
                      <a:gd name="connsiteX5" fmla="*/ 248733 w 248732"/>
                      <a:gd name="connsiteY5" fmla="*/ 391569 h 404421"/>
                      <a:gd name="connsiteX6" fmla="*/ 229031 w 248732"/>
                      <a:gd name="connsiteY6" fmla="*/ 401420 h 40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732" h="404421">
                        <a:moveTo>
                          <a:pt x="229031" y="401420"/>
                        </a:moveTo>
                        <a:lnTo>
                          <a:pt x="19702" y="278285"/>
                        </a:lnTo>
                        <a:cubicBezTo>
                          <a:pt x="9851" y="270897"/>
                          <a:pt x="0" y="256121"/>
                          <a:pt x="0" y="243807"/>
                        </a:cubicBezTo>
                        <a:lnTo>
                          <a:pt x="0" y="0"/>
                        </a:lnTo>
                        <a:lnTo>
                          <a:pt x="248733" y="147762"/>
                        </a:lnTo>
                        <a:lnTo>
                          <a:pt x="248733" y="391569"/>
                        </a:lnTo>
                        <a:cubicBezTo>
                          <a:pt x="248733" y="401420"/>
                          <a:pt x="238882" y="408808"/>
                          <a:pt x="229031" y="401420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00630064-3E88-4488-B4A8-20F91C9BD808}"/>
                      </a:ext>
                    </a:extLst>
                  </p:cNvPr>
                  <p:cNvSpPr/>
                  <p:nvPr/>
                </p:nvSpPr>
                <p:spPr>
                  <a:xfrm>
                    <a:off x="8730328" y="2540621"/>
                    <a:ext cx="496585" cy="457594"/>
                  </a:xfrm>
                  <a:custGeom>
                    <a:avLst/>
                    <a:gdLst>
                      <a:gd name="connsiteX0" fmla="*/ 231054 w 496585"/>
                      <a:gd name="connsiteY0" fmla="*/ 1295 h 457594"/>
                      <a:gd name="connsiteX1" fmla="*/ 4485 w 496585"/>
                      <a:gd name="connsiteY1" fmla="*/ 146595 h 457594"/>
                      <a:gd name="connsiteX2" fmla="*/ 16799 w 496585"/>
                      <a:gd name="connsiteY2" fmla="*/ 183535 h 457594"/>
                      <a:gd name="connsiteX3" fmla="*/ 248293 w 496585"/>
                      <a:gd name="connsiteY3" fmla="*/ 318984 h 457594"/>
                      <a:gd name="connsiteX4" fmla="*/ 479787 w 496585"/>
                      <a:gd name="connsiteY4" fmla="*/ 454432 h 457594"/>
                      <a:gd name="connsiteX5" fmla="*/ 492100 w 496585"/>
                      <a:gd name="connsiteY5" fmla="*/ 432268 h 457594"/>
                      <a:gd name="connsiteX6" fmla="*/ 265532 w 496585"/>
                      <a:gd name="connsiteY6" fmla="*/ 18534 h 457594"/>
                      <a:gd name="connsiteX7" fmla="*/ 231054 w 496585"/>
                      <a:gd name="connsiteY7" fmla="*/ 1295 h 457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6585" h="457594">
                        <a:moveTo>
                          <a:pt x="231054" y="1295"/>
                        </a:moveTo>
                        <a:lnTo>
                          <a:pt x="4485" y="146595"/>
                        </a:lnTo>
                        <a:cubicBezTo>
                          <a:pt x="-5365" y="153983"/>
                          <a:pt x="2023" y="176147"/>
                          <a:pt x="16799" y="183535"/>
                        </a:cubicBezTo>
                        <a:lnTo>
                          <a:pt x="248293" y="318984"/>
                        </a:lnTo>
                        <a:lnTo>
                          <a:pt x="479787" y="454432"/>
                        </a:lnTo>
                        <a:cubicBezTo>
                          <a:pt x="494563" y="464283"/>
                          <a:pt x="501951" y="449507"/>
                          <a:pt x="492100" y="432268"/>
                        </a:cubicBezTo>
                        <a:lnTo>
                          <a:pt x="265532" y="18534"/>
                        </a:lnTo>
                        <a:cubicBezTo>
                          <a:pt x="258144" y="6221"/>
                          <a:pt x="240905" y="-3630"/>
                          <a:pt x="231054" y="1295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39138F91-A544-46D2-8522-1BD0A1261EEA}"/>
                  </a:ext>
                </a:extLst>
              </p:cNvPr>
              <p:cNvSpPr/>
              <p:nvPr/>
            </p:nvSpPr>
            <p:spPr>
              <a:xfrm>
                <a:off x="8636306" y="3365990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4478" y="10782"/>
                      <a:pt x="44329" y="28021"/>
                      <a:pt x="44329" y="40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4DD5EB0-FE1E-48F9-B18C-24C49AE147B8}"/>
                  </a:ext>
                </a:extLst>
              </p:cNvPr>
              <p:cNvSpPr/>
              <p:nvPr/>
            </p:nvSpPr>
            <p:spPr>
              <a:xfrm>
                <a:off x="9412056" y="3809276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6941" y="10782"/>
                      <a:pt x="44329" y="25559"/>
                      <a:pt x="44329" y="40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9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317">
            <a:extLst>
              <a:ext uri="{FF2B5EF4-FFF2-40B4-BE49-F238E27FC236}">
                <a16:creationId xmlns:a16="http://schemas.microsoft.com/office/drawing/2014/main" id="{526A3660-9652-446B-B7D9-F474F17D93AA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8F3DA24-3F7A-854F-A474-403274655E07}"/>
              </a:ext>
            </a:extLst>
          </p:cNvPr>
          <p:cNvSpPr txBox="1">
            <a:spLocks/>
          </p:cNvSpPr>
          <p:nvPr/>
        </p:nvSpPr>
        <p:spPr>
          <a:xfrm>
            <a:off x="5928847" y="1274247"/>
            <a:ext cx="2362656" cy="109060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a9a42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000" dirty="0">
              <a:solidFill>
                <a:srgbClr val="a9a42c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EC99D576-DDDF-0143-A8F0-C32986D04CEF}"/>
              </a:ext>
            </a:extLst>
          </p:cNvPr>
          <p:cNvSpPr txBox="1">
            <a:spLocks/>
          </p:cNvSpPr>
          <p:nvPr/>
        </p:nvSpPr>
        <p:spPr>
          <a:xfrm>
            <a:off x="534809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519F17-1F91-CD45-B752-458A18CB7FF3}"/>
              </a:ext>
            </a:extLst>
          </p:cNvPr>
          <p:cNvSpPr/>
          <p:nvPr/>
        </p:nvSpPr>
        <p:spPr>
          <a:xfrm>
            <a:off x="628488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34E491-7FE4-8649-95BB-249AE0C9B1F6}"/>
              </a:ext>
            </a:extLst>
          </p:cNvPr>
          <p:cNvGrpSpPr/>
          <p:nvPr/>
        </p:nvGrpSpPr>
        <p:grpSpPr>
          <a:xfrm>
            <a:off x="642781" y="3135048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EB5BBD-AF53-EE4A-8707-F39A432CBCB6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Shape 2944">
              <a:extLst>
                <a:ext uri="{FF2B5EF4-FFF2-40B4-BE49-F238E27FC236}">
                  <a16:creationId xmlns:a16="http://schemas.microsoft.com/office/drawing/2014/main" id="{A1D5056D-9004-7245-A002-09BE8D9F586A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CDB3836E-D95A-1549-8553-33F4A19A377D}"/>
              </a:ext>
            </a:extLst>
          </p:cNvPr>
          <p:cNvSpPr txBox="1">
            <a:spLocks/>
          </p:cNvSpPr>
          <p:nvPr/>
        </p:nvSpPr>
        <p:spPr>
          <a:xfrm>
            <a:off x="5884130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645909-B624-EC47-AE3C-F4F4F7CCBE4B}"/>
              </a:ext>
            </a:extLst>
          </p:cNvPr>
          <p:cNvSpPr/>
          <p:nvPr/>
        </p:nvSpPr>
        <p:spPr>
          <a:xfrm>
            <a:off x="5966949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92B8E7-6812-A643-9896-39DA249FBC59}"/>
              </a:ext>
            </a:extLst>
          </p:cNvPr>
          <p:cNvGrpSpPr/>
          <p:nvPr/>
        </p:nvGrpSpPr>
        <p:grpSpPr>
          <a:xfrm>
            <a:off x="5976903" y="3135048"/>
            <a:ext cx="492936" cy="492936"/>
            <a:chOff x="3675072" y="18203939"/>
            <a:chExt cx="1314837" cy="131483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940903-C5F4-B041-8A6D-474454F1611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Shape 2852">
              <a:extLst>
                <a:ext uri="{FF2B5EF4-FFF2-40B4-BE49-F238E27FC236}">
                  <a16:creationId xmlns:a16="http://schemas.microsoft.com/office/drawing/2014/main" id="{59CC4F10-1884-B044-B0BA-9CB765758B9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5BB5AA-9158-4E6B-B481-C73912477873}"/>
              </a:ext>
            </a:extLst>
          </p:cNvPr>
          <p:cNvSpPr txBox="1"/>
          <p:nvPr/>
        </p:nvSpPr>
        <p:spPr>
          <a:xfrm>
            <a:off x="531915" y="1274247"/>
            <a:ext cx="2687804" cy="1131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</a:t>
            </a:r>
          </a:p>
          <a:p>
            <a:r>
              <a:rPr lang="en-US" sz="225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EF0C0-4AA1-4785-A4D8-170730A3E62A}"/>
              </a:ext>
            </a:extLst>
          </p:cNvPr>
          <p:cNvGrpSpPr/>
          <p:nvPr/>
        </p:nvGrpSpPr>
        <p:grpSpPr>
          <a:xfrm>
            <a:off x="3483519" y="354990"/>
            <a:ext cx="2162427" cy="4403054"/>
            <a:chOff x="9234151" y="946641"/>
            <a:chExt cx="5766473" cy="11741476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689A3BB-F96A-4E2A-B36F-7011EA380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959822" y="3663681"/>
              <a:ext cx="40802" cy="1355485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CDF1F02-C0D1-49B8-BCB7-B044D4B38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2534869"/>
              <a:ext cx="49869" cy="444272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CA2E745-18E5-4296-896A-FF8B8A3DD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3391678"/>
              <a:ext cx="49869" cy="82507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F76BA252-68DD-4934-98E8-08E053118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4457026"/>
              <a:ext cx="49869" cy="838678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9CBB77F-1DF7-498B-A7AA-6CE2202351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5886" y="946641"/>
              <a:ext cx="5703003" cy="11741476"/>
            </a:xfrm>
            <a:custGeom>
              <a:avLst/>
              <a:gdLst>
                <a:gd name="T0" fmla="*/ 885 w 1046"/>
                <a:gd name="T1" fmla="*/ 2118 h 2118"/>
                <a:gd name="T2" fmla="*/ 160 w 1046"/>
                <a:gd name="T3" fmla="*/ 2118 h 2118"/>
                <a:gd name="T4" fmla="*/ 0 w 1046"/>
                <a:gd name="T5" fmla="*/ 1957 h 2118"/>
                <a:gd name="T6" fmla="*/ 0 w 1046"/>
                <a:gd name="T7" fmla="*/ 161 h 2118"/>
                <a:gd name="T8" fmla="*/ 160 w 1046"/>
                <a:gd name="T9" fmla="*/ 0 h 2118"/>
                <a:gd name="T10" fmla="*/ 885 w 1046"/>
                <a:gd name="T11" fmla="*/ 0 h 2118"/>
                <a:gd name="T12" fmla="*/ 1046 w 1046"/>
                <a:gd name="T13" fmla="*/ 161 h 2118"/>
                <a:gd name="T14" fmla="*/ 1046 w 1046"/>
                <a:gd name="T15" fmla="*/ 1957 h 2118"/>
                <a:gd name="T16" fmla="*/ 885 w 1046"/>
                <a:gd name="T17" fmla="*/ 2118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6" h="2118">
                  <a:moveTo>
                    <a:pt x="885" y="2118"/>
                  </a:moveTo>
                  <a:cubicBezTo>
                    <a:pt x="160" y="2118"/>
                    <a:pt x="160" y="2118"/>
                    <a:pt x="160" y="2118"/>
                  </a:cubicBezTo>
                  <a:cubicBezTo>
                    <a:pt x="72" y="2118"/>
                    <a:pt x="0" y="2046"/>
                    <a:pt x="0" y="19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974" y="0"/>
                    <a:pt x="1046" y="72"/>
                    <a:pt x="1046" y="161"/>
                  </a:cubicBezTo>
                  <a:cubicBezTo>
                    <a:pt x="1046" y="1957"/>
                    <a:pt x="1046" y="1957"/>
                    <a:pt x="1046" y="1957"/>
                  </a:cubicBezTo>
                  <a:cubicBezTo>
                    <a:pt x="1046" y="2046"/>
                    <a:pt x="974" y="2118"/>
                    <a:pt x="885" y="2118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91F2647-4F97-4F54-9C05-49E8E5C6D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00049" y="1396987"/>
              <a:ext cx="698142" cy="77069"/>
            </a:xfrm>
            <a:custGeom>
              <a:avLst/>
              <a:gdLst>
                <a:gd name="T0" fmla="*/ 121 w 128"/>
                <a:gd name="T1" fmla="*/ 14 h 14"/>
                <a:gd name="T2" fmla="*/ 7 w 128"/>
                <a:gd name="T3" fmla="*/ 14 h 14"/>
                <a:gd name="T4" fmla="*/ 0 w 128"/>
                <a:gd name="T5" fmla="*/ 7 h 14"/>
                <a:gd name="T6" fmla="*/ 0 w 128"/>
                <a:gd name="T7" fmla="*/ 7 h 14"/>
                <a:gd name="T8" fmla="*/ 7 w 128"/>
                <a:gd name="T9" fmla="*/ 0 h 14"/>
                <a:gd name="T10" fmla="*/ 121 w 128"/>
                <a:gd name="T11" fmla="*/ 0 h 14"/>
                <a:gd name="T12" fmla="*/ 128 w 128"/>
                <a:gd name="T13" fmla="*/ 7 h 14"/>
                <a:gd name="T14" fmla="*/ 128 w 128"/>
                <a:gd name="T15" fmla="*/ 7 h 14"/>
                <a:gd name="T16" fmla="*/ 121 w 12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">
                  <a:moveTo>
                    <a:pt x="121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11"/>
                    <a:pt x="125" y="14"/>
                    <a:pt x="12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C5E5AF6-BA15-4C7F-B8BF-AAEA7A5C87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665928" y="1351653"/>
              <a:ext cx="158670" cy="163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green, table, flower, goes&#10;&#10;">
            <a:extLst>
              <a:ext uri="{FF2B5EF4-FFF2-40B4-BE49-F238E27FC236}">
                <a16:creationId xmlns:a16="http://schemas.microsoft.com/office/drawing/2014/main" id="{DF218717-00A2-4776-A066-F61FD8E73B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r="5326"/>
          <a:stretch>
            <a:fillRect/>
          </a:stretch>
        </p:blipFill>
        <p:spPr>
          <a:xfrm>
            <a:off x="3640113" y="666888"/>
            <a:ext cx="1825588" cy="3952742"/>
          </a:xfrm>
          <a:prstGeom prst="roundRect">
            <a:avLst>
              <a:gd name="adj" fmla="val 7485"/>
            </a:avLst>
          </a:prstGeom>
        </p:spPr>
      </p:pic>
      <p:pic>
        <p:nvPicPr>
          <p:cNvPr id="34" name="Drawing 33" descr="Picture looks like as Man&#10;&#10;">
            <a:extLst>
              <a:ext uri="{FF2B5EF4-FFF2-40B4-BE49-F238E27FC236}">
                <a16:creationId xmlns:a16="http://schemas.microsoft.com/office/drawing/2014/main" id="{E199ED33-B9C0-4245-8DA3-12F1A2D0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rawing 317">
            <a:extLst>
              <a:ext uri="{FF2B5EF4-FFF2-40B4-BE49-F238E27FC236}">
                <a16:creationId xmlns:a16="http://schemas.microsoft.com/office/drawing/2014/main" id="{7B1E3C8D-26B3-4E94-BDDA-69CDE82852F7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7D18B-DBEA-274D-9155-7CE18BF83EF7}"/>
              </a:ext>
            </a:extLst>
          </p:cNvPr>
          <p:cNvGrpSpPr/>
          <p:nvPr/>
        </p:nvGrpSpPr>
        <p:grpSpPr>
          <a:xfrm>
            <a:off x="4023507" y="3133547"/>
            <a:ext cx="492936" cy="492936"/>
            <a:chOff x="3675072" y="15244696"/>
            <a:chExt cx="1314837" cy="131483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826ED4-EE24-AA41-9DD8-0B6033B13B9D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944">
              <a:extLst>
                <a:ext uri="{FF2B5EF4-FFF2-40B4-BE49-F238E27FC236}">
                  <a16:creationId xmlns:a16="http://schemas.microsoft.com/office/drawing/2014/main" id="{328F6E0F-A358-0B4F-810A-D3B6A1304B19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AFA93B-8DD6-364C-B6E5-8E7D1256F0DB}"/>
              </a:ext>
            </a:extLst>
          </p:cNvPr>
          <p:cNvGrpSpPr/>
          <p:nvPr/>
        </p:nvGrpSpPr>
        <p:grpSpPr>
          <a:xfrm>
            <a:off x="6355001" y="3133547"/>
            <a:ext cx="492936" cy="492936"/>
            <a:chOff x="3675072" y="18203939"/>
            <a:chExt cx="1314837" cy="131483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A97C0E-3C25-1E45-AC78-84A0939F14E1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Shape 2852">
              <a:extLst>
                <a:ext uri="{FF2B5EF4-FFF2-40B4-BE49-F238E27FC236}">
                  <a16:creationId xmlns:a16="http://schemas.microsoft.com/office/drawing/2014/main" id="{10FEC1D4-7EED-BD4F-A097-ECB076843915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74A83D-0F83-4FF1-9D7F-3629D2CD211E}"/>
              </a:ext>
            </a:extLst>
          </p:cNvPr>
          <p:cNvSpPr txBox="1"/>
          <p:nvPr/>
        </p:nvSpPr>
        <p:spPr>
          <a:xfrm>
            <a:off x="3978566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BCE59-BEE0-4E36-92A9-65F45C8CD670}"/>
              </a:ext>
            </a:extLst>
          </p:cNvPr>
          <p:cNvGrpSpPr/>
          <p:nvPr/>
        </p:nvGrpSpPr>
        <p:grpSpPr>
          <a:xfrm>
            <a:off x="616149" y="571413"/>
            <a:ext cx="2942925" cy="4028076"/>
            <a:chOff x="1620664" y="1523768"/>
            <a:chExt cx="7847800" cy="10741535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32C1A39-EE27-4CAF-ACD1-7594F1D5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2915" y="2995609"/>
              <a:ext cx="66591" cy="2212219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D0EE114-4F86-4900-ACFF-DC3A7C0E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2769087"/>
              <a:ext cx="81388" cy="725069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4C22C07-D34E-4269-B507-3E2F0428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3509771"/>
              <a:ext cx="81388" cy="134655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B0022E0-EBFC-49F4-ACE3-DC504251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4430729"/>
              <a:ext cx="81388" cy="1368755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C6FBE1F-E8F9-4F18-9961-ED4F2C01B53F}"/>
                </a:ext>
              </a:extLst>
            </p:cNvPr>
            <p:cNvSpPr/>
            <p:nvPr/>
          </p:nvSpPr>
          <p:spPr>
            <a:xfrm>
              <a:off x="1639887" y="1523768"/>
              <a:ext cx="7828577" cy="10741535"/>
            </a:xfrm>
            <a:prstGeom prst="roundRect">
              <a:avLst>
                <a:gd name="adj" fmla="val 5556"/>
              </a:avLst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829A82E8-0DCF-4E5D-B9C1-B38BEE56F121}"/>
              </a:ext>
            </a:extLst>
          </p:cNvPr>
          <p:cNvSpPr txBox="1">
            <a:spLocks/>
          </p:cNvSpPr>
          <p:nvPr/>
        </p:nvSpPr>
        <p:spPr>
          <a:xfrm>
            <a:off x="395156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C57B3603-3110-4D21-B2BC-E736A65C4430}"/>
              </a:ext>
            </a:extLst>
          </p:cNvPr>
          <p:cNvSpPr/>
          <p:nvPr/>
        </p:nvSpPr>
        <p:spPr>
          <a:xfrm>
            <a:off x="404524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AEE539E-DF96-49F0-84E2-D7C3968AB428}"/>
              </a:ext>
            </a:extLst>
          </p:cNvPr>
          <p:cNvSpPr txBox="1">
            <a:spLocks/>
          </p:cNvSpPr>
          <p:nvPr/>
        </p:nvSpPr>
        <p:spPr>
          <a:xfrm>
            <a:off x="628098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CA5D039C-44C2-4959-9434-7C9EA0D6944D}"/>
              </a:ext>
            </a:extLst>
          </p:cNvPr>
          <p:cNvSpPr/>
          <p:nvPr/>
        </p:nvSpPr>
        <p:spPr>
          <a:xfrm>
            <a:off x="637466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pic>
        <p:nvPicPr>
          <p:cNvPr id="10" name="Drawing 9" descr="Picture looks like as palm, plant, wood, umbrella&#10;&#10;">
            <a:extLst>
              <a:ext uri="{FF2B5EF4-FFF2-40B4-BE49-F238E27FC236}">
                <a16:creationId xmlns:a16="http://schemas.microsoft.com/office/drawing/2014/main" id="{2CA79552-1777-4397-AE1F-CCEF91FEF7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884" r="25884"/>
          <a:stretch>
            <a:fillRect/>
          </a:stretch>
        </p:blipFill>
        <p:spPr/>
      </p:pic>
      <p:pic>
        <p:nvPicPr>
          <p:cNvPr id="31" name="Drawing 30" descr="Picture looks like as Man&#10;&#10;">
            <a:extLst>
              <a:ext uri="{FF2B5EF4-FFF2-40B4-BE49-F238E27FC236}">
                <a16:creationId xmlns:a16="http://schemas.microsoft.com/office/drawing/2014/main" id="{B4D59CAB-3F79-4B23-ADB2-094D6021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317">
            <a:extLst>
              <a:ext uri="{FF2B5EF4-FFF2-40B4-BE49-F238E27FC236}">
                <a16:creationId xmlns:a16="http://schemas.microsoft.com/office/drawing/2014/main" id="{0D5418FF-AC58-4C24-BB0E-2F65883E0F24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247335F-FE54-0541-86A0-E80875A5ECB5}"/>
              </a:ext>
            </a:extLst>
          </p:cNvPr>
          <p:cNvSpPr txBox="1">
            <a:spLocks/>
          </p:cNvSpPr>
          <p:nvPr/>
        </p:nvSpPr>
        <p:spPr>
          <a:xfrm>
            <a:off x="538160" y="3277360"/>
            <a:ext cx="3075665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2C3B0-4AEB-4B4D-B7D3-32D0E5F62174}"/>
              </a:ext>
            </a:extLst>
          </p:cNvPr>
          <p:cNvSpPr txBox="1"/>
          <p:nvPr/>
        </p:nvSpPr>
        <p:spPr>
          <a:xfrm>
            <a:off x="538849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D162DC0-A48C-4D10-8842-CB3DFB6BECAC}"/>
              </a:ext>
            </a:extLst>
          </p:cNvPr>
          <p:cNvGrpSpPr/>
          <p:nvPr/>
        </p:nvGrpSpPr>
        <p:grpSpPr>
          <a:xfrm>
            <a:off x="624941" y="2766839"/>
            <a:ext cx="492936" cy="492936"/>
            <a:chOff x="3675072" y="15244696"/>
            <a:chExt cx="1314837" cy="1314837"/>
          </a:xfrm>
        </p:grpSpPr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DA4CCE17-9F19-4388-8541-71149D9FDDC1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Shape 2944">
              <a:extLst>
                <a:ext uri="{FF2B5EF4-FFF2-40B4-BE49-F238E27FC236}">
                  <a16:creationId xmlns:a16="http://schemas.microsoft.com/office/drawing/2014/main" id="{272DA4A8-B877-470A-A5EF-4D6E2233AFA2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a9a42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B305C-4D63-49B0-A57E-5ABB6963DF22}"/>
              </a:ext>
            </a:extLst>
          </p:cNvPr>
          <p:cNvGrpSpPr/>
          <p:nvPr/>
        </p:nvGrpSpPr>
        <p:grpSpPr>
          <a:xfrm>
            <a:off x="4090287" y="1456531"/>
            <a:ext cx="4842843" cy="2919045"/>
            <a:chOff x="10904256" y="3884082"/>
            <a:chExt cx="12914249" cy="77841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DA03D05-AFC2-4855-ADBD-9AFB3DE9017C}"/>
                </a:ext>
              </a:extLst>
            </p:cNvPr>
            <p:cNvSpPr/>
            <p:nvPr/>
          </p:nvSpPr>
          <p:spPr>
            <a:xfrm rot="5400000">
              <a:off x="13578622" y="1544697"/>
              <a:ext cx="7578824" cy="12257593"/>
            </a:xfrm>
            <a:prstGeom prst="roundRect">
              <a:avLst>
                <a:gd name="adj" fmla="val 5556"/>
              </a:avLst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450F6C-9C11-4262-9CA1-EC1A6BAE4564}"/>
                </a:ext>
              </a:extLst>
            </p:cNvPr>
            <p:cNvSpPr/>
            <p:nvPr/>
          </p:nvSpPr>
          <p:spPr>
            <a:xfrm rot="5400000">
              <a:off x="17173419" y="5023117"/>
              <a:ext cx="375923" cy="12914249"/>
            </a:xfrm>
            <a:prstGeom prst="roundRect">
              <a:avLst>
                <a:gd name="adj" fmla="val 50000"/>
              </a:avLst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pic>
        <p:nvPicPr>
          <p:cNvPr id="4" name="Drawing 3" descr="Picture looks like as plant, palm, wood, green&#10;&#10;">
            <a:extLst>
              <a:ext uri="{FF2B5EF4-FFF2-40B4-BE49-F238E27FC236}">
                <a16:creationId xmlns:a16="http://schemas.microsoft.com/office/drawing/2014/main" id="{999838C9-8C5A-4DEB-8903-318AF4424D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0087" b="30087"/>
          <a:stretch>
            <a:fillRect/>
          </a:stretch>
        </p:blipFill>
        <p:spPr/>
      </p:pic>
      <p:pic>
        <p:nvPicPr>
          <p:cNvPr id="18" name="Drawing 17" descr="Picture looks like as Man&#10;&#10;">
            <a:extLst>
              <a:ext uri="{FF2B5EF4-FFF2-40B4-BE49-F238E27FC236}">
                <a16:creationId xmlns:a16="http://schemas.microsoft.com/office/drawing/2014/main" id="{A05B3A2D-7AC5-4C02-B4E1-70C910A8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317">
            <a:extLst>
              <a:ext uri="{FF2B5EF4-FFF2-40B4-BE49-F238E27FC236}">
                <a16:creationId xmlns:a16="http://schemas.microsoft.com/office/drawing/2014/main" id="{91334040-9981-4898-B2BD-436E92C5AE6A}"/>
              </a:ext>
            </a:extLst>
          </p:cNvPr>
          <p:cNvSpPr/>
          <p:nvPr/>
        </p:nvSpPr>
        <p:spPr>
          <a:xfrm>
            <a:off x="-1190007" y="-217126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CDFF8322-8301-4A4A-9AF8-26276868D5CA}"/>
              </a:ext>
            </a:extLst>
          </p:cNvPr>
          <p:cNvSpPr/>
          <p:nvPr/>
        </p:nvSpPr>
        <p:spPr>
          <a:xfrm rot="8477051">
            <a:off x="828766" y="2379941"/>
            <a:ext cx="2670992" cy="2670991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1" name="Chord 30">
            <a:extLst>
              <a:ext uri="{FF2B5EF4-FFF2-40B4-BE49-F238E27FC236}">
                <a16:creationId xmlns:a16="http://schemas.microsoft.com/office/drawing/2014/main" id="{A5DE6E6F-0CB1-B146-9067-B57F47FD3ABC}"/>
              </a:ext>
            </a:extLst>
          </p:cNvPr>
          <p:cNvSpPr/>
          <p:nvPr/>
        </p:nvSpPr>
        <p:spPr>
          <a:xfrm rot="8477051">
            <a:off x="3111380" y="2536237"/>
            <a:ext cx="2331141" cy="2331140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Chord 35">
            <a:extLst>
              <a:ext uri="{FF2B5EF4-FFF2-40B4-BE49-F238E27FC236}">
                <a16:creationId xmlns:a16="http://schemas.microsoft.com/office/drawing/2014/main" id="{8AD2BA0C-6117-214A-AA9D-BFB28889A511}"/>
              </a:ext>
            </a:extLst>
          </p:cNvPr>
          <p:cNvSpPr/>
          <p:nvPr/>
        </p:nvSpPr>
        <p:spPr>
          <a:xfrm rot="8477051">
            <a:off x="5052695" y="2752687"/>
            <a:ext cx="1850403" cy="18504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1" name="Chord 40">
            <a:extLst>
              <a:ext uri="{FF2B5EF4-FFF2-40B4-BE49-F238E27FC236}">
                <a16:creationId xmlns:a16="http://schemas.microsoft.com/office/drawing/2014/main" id="{5661D5D7-AB05-524B-A2C2-2519155E1626}"/>
              </a:ext>
            </a:extLst>
          </p:cNvPr>
          <p:cNvSpPr/>
          <p:nvPr/>
        </p:nvSpPr>
        <p:spPr>
          <a:xfrm rot="8477051">
            <a:off x="6558734" y="2881770"/>
            <a:ext cx="1570002" cy="15700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5A068E-8539-0845-98EF-DA132B60BB41}"/>
              </a:ext>
            </a:extLst>
          </p:cNvPr>
          <p:cNvCxnSpPr>
            <a:cxnSpLocks/>
          </p:cNvCxnSpPr>
          <p:nvPr/>
        </p:nvCxnSpPr>
        <p:spPr>
          <a:xfrm>
            <a:off x="2164262" y="3586510"/>
            <a:ext cx="0" cy="299349"/>
          </a:xfrm>
          <a:prstGeom prst="line">
            <a:avLst/>
          </a:prstGeom>
          <a:ln w="12700">
            <a:solidFill>
              <a:srgbClr val="040404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289D46-B7A2-CA44-A631-E3CF7FA26104}"/>
              </a:ext>
            </a:extLst>
          </p:cNvPr>
          <p:cNvCxnSpPr>
            <a:cxnSpLocks/>
          </p:cNvCxnSpPr>
          <p:nvPr/>
        </p:nvCxnSpPr>
        <p:spPr>
          <a:xfrm flipV="1">
            <a:off x="4276950" y="2247985"/>
            <a:ext cx="0" cy="267071"/>
          </a:xfrm>
          <a:prstGeom prst="line">
            <a:avLst/>
          </a:prstGeom>
          <a:ln w="12700">
            <a:solidFill>
              <a:srgbClr val="040404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ubtitle 2">
            <a:extLst>
              <a:ext uri="{FF2B5EF4-FFF2-40B4-BE49-F238E27FC236}">
                <a16:creationId xmlns:a16="http://schemas.microsoft.com/office/drawing/2014/main" id="{F7D7A23A-DFA0-D843-941C-ACDF232A0A18}"/>
              </a:ext>
            </a:extLst>
          </p:cNvPr>
          <p:cNvSpPr txBox="1">
            <a:spLocks/>
          </p:cNvSpPr>
          <p:nvPr/>
        </p:nvSpPr>
        <p:spPr>
          <a:xfrm>
            <a:off x="1192762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278B7A-2847-4542-8220-99B1A12D8EEA}"/>
              </a:ext>
            </a:extLst>
          </p:cNvPr>
          <p:cNvSpPr/>
          <p:nvPr/>
        </p:nvSpPr>
        <p:spPr>
          <a:xfrm>
            <a:off x="1224243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1A7E983-AEC1-6045-946B-5F5A11DB6FFA}"/>
              </a:ext>
            </a:extLst>
          </p:cNvPr>
          <p:cNvSpPr txBox="1">
            <a:spLocks/>
          </p:cNvSpPr>
          <p:nvPr/>
        </p:nvSpPr>
        <p:spPr>
          <a:xfrm>
            <a:off x="3305450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32FD2C-0195-AB48-84C7-271CCC82D7B4}"/>
              </a:ext>
            </a:extLst>
          </p:cNvPr>
          <p:cNvSpPr/>
          <p:nvPr/>
        </p:nvSpPr>
        <p:spPr>
          <a:xfrm>
            <a:off x="3336932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BED7D1F9-BFDE-B946-AF3A-67D45DA5E32E}"/>
              </a:ext>
            </a:extLst>
          </p:cNvPr>
          <p:cNvSpPr txBox="1">
            <a:spLocks/>
          </p:cNvSpPr>
          <p:nvPr/>
        </p:nvSpPr>
        <p:spPr>
          <a:xfrm>
            <a:off x="5006396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D28B228-10A6-F34A-A173-F11AFC032F26}"/>
              </a:ext>
            </a:extLst>
          </p:cNvPr>
          <p:cNvSpPr/>
          <p:nvPr/>
        </p:nvSpPr>
        <p:spPr>
          <a:xfrm>
            <a:off x="5037878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943E8DCB-8D0D-F24B-A36A-FC287F0CC5C1}"/>
              </a:ext>
            </a:extLst>
          </p:cNvPr>
          <p:cNvSpPr txBox="1">
            <a:spLocks/>
          </p:cNvSpPr>
          <p:nvPr/>
        </p:nvSpPr>
        <p:spPr>
          <a:xfrm>
            <a:off x="6372234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3C1A45-FA71-2D48-8BEB-2B59DFFD730B}"/>
              </a:ext>
            </a:extLst>
          </p:cNvPr>
          <p:cNvSpPr/>
          <p:nvPr/>
        </p:nvSpPr>
        <p:spPr>
          <a:xfrm>
            <a:off x="6403716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AB5075-1965-5B4D-9261-5730E5A5DC9A}"/>
              </a:ext>
            </a:extLst>
          </p:cNvPr>
          <p:cNvCxnSpPr>
            <a:cxnSpLocks/>
          </p:cNvCxnSpPr>
          <p:nvPr/>
        </p:nvCxnSpPr>
        <p:spPr>
          <a:xfrm>
            <a:off x="5977895" y="3586510"/>
            <a:ext cx="0" cy="299349"/>
          </a:xfrm>
          <a:prstGeom prst="line">
            <a:avLst/>
          </a:prstGeom>
          <a:ln w="12700">
            <a:solidFill>
              <a:srgbClr val="040404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FEE5D3-03BE-5642-B382-854B659CBD62}"/>
              </a:ext>
            </a:extLst>
          </p:cNvPr>
          <p:cNvCxnSpPr>
            <a:cxnSpLocks/>
          </p:cNvCxnSpPr>
          <p:nvPr/>
        </p:nvCxnSpPr>
        <p:spPr>
          <a:xfrm flipV="1">
            <a:off x="7333679" y="2247985"/>
            <a:ext cx="0" cy="628486"/>
          </a:xfrm>
          <a:prstGeom prst="line">
            <a:avLst/>
          </a:prstGeom>
          <a:ln w="12700">
            <a:solidFill>
              <a:srgbClr val="040404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607632-5FB9-4137-93D8-376527AFDCF3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C41EE8B6-8EF8-45CD-8F63-26C16329280D}"/>
              </a:ext>
            </a:extLst>
          </p:cNvPr>
          <p:cNvSpPr/>
          <p:nvPr/>
        </p:nvSpPr>
        <p:spPr>
          <a:xfrm>
            <a:off x="8647934" y="3227570"/>
            <a:ext cx="1492420" cy="860692"/>
          </a:xfrm>
          <a:custGeom>
            <a:avLst/>
            <a:gdLst>
              <a:gd name="connsiteX0" fmla="*/ 1462329 w 1492420"/>
              <a:gd name="connsiteY0" fmla="*/ 390709 h 860692"/>
              <a:gd name="connsiteX1" fmla="*/ 816809 w 1492420"/>
              <a:gd name="connsiteY1" fmla="*/ 16987 h 860692"/>
              <a:gd name="connsiteX2" fmla="*/ 672416 w 1492420"/>
              <a:gd name="connsiteY2" fmla="*/ 16987 h 860692"/>
              <a:gd name="connsiteX3" fmla="*/ 29728 w 1492420"/>
              <a:gd name="connsiteY3" fmla="*/ 390709 h 860692"/>
              <a:gd name="connsiteX4" fmla="*/ 29728 w 1492420"/>
              <a:gd name="connsiteY4" fmla="*/ 472815 h 860692"/>
              <a:gd name="connsiteX5" fmla="*/ 675248 w 1492420"/>
              <a:gd name="connsiteY5" fmla="*/ 843705 h 860692"/>
              <a:gd name="connsiteX6" fmla="*/ 819640 w 1492420"/>
              <a:gd name="connsiteY6" fmla="*/ 843705 h 860692"/>
              <a:gd name="connsiteX7" fmla="*/ 1465160 w 1492420"/>
              <a:gd name="connsiteY7" fmla="*/ 472815 h 860692"/>
              <a:gd name="connsiteX8" fmla="*/ 1462329 w 1492420"/>
              <a:gd name="connsiteY8" fmla="*/ 390709 h 8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420" h="860692">
                <a:moveTo>
                  <a:pt x="1462329" y="390709"/>
                </a:moveTo>
                <a:lnTo>
                  <a:pt x="816809" y="16987"/>
                </a:lnTo>
                <a:cubicBezTo>
                  <a:pt x="777172" y="-5662"/>
                  <a:pt x="712053" y="-5662"/>
                  <a:pt x="672416" y="16987"/>
                </a:cubicBezTo>
                <a:lnTo>
                  <a:pt x="29728" y="390709"/>
                </a:lnTo>
                <a:cubicBezTo>
                  <a:pt x="-9909" y="413359"/>
                  <a:pt x="-9909" y="450165"/>
                  <a:pt x="29728" y="472815"/>
                </a:cubicBezTo>
                <a:lnTo>
                  <a:pt x="675248" y="843705"/>
                </a:lnTo>
                <a:cubicBezTo>
                  <a:pt x="714885" y="866355"/>
                  <a:pt x="780003" y="866355"/>
                  <a:pt x="819640" y="843705"/>
                </a:cubicBezTo>
                <a:lnTo>
                  <a:pt x="1465160" y="472815"/>
                </a:lnTo>
                <a:cubicBezTo>
                  <a:pt x="1501966" y="450165"/>
                  <a:pt x="1501966" y="413359"/>
                  <a:pt x="1462329" y="390709"/>
                </a:cubicBezTo>
                <a:close/>
              </a:path>
            </a:pathLst>
          </a:custGeom>
          <a:solidFill>
            <a:srgbClr val="CACACA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70AECB6D-6D9E-45D4-B92E-1B7142FB1CC9}"/>
              </a:ext>
            </a:extLst>
          </p:cNvPr>
          <p:cNvSpPr/>
          <p:nvPr/>
        </p:nvSpPr>
        <p:spPr>
          <a:xfrm>
            <a:off x="9393962" y="3657916"/>
            <a:ext cx="747443" cy="1081528"/>
          </a:xfrm>
          <a:custGeom>
            <a:avLst/>
            <a:gdLst>
              <a:gd name="connsiteX0" fmla="*/ 744613 w 747443"/>
              <a:gd name="connsiteY0" fmla="*/ 651182 h 1081528"/>
              <a:gd name="connsiteX1" fmla="*/ 713469 w 747443"/>
              <a:gd name="connsiteY1" fmla="*/ 693651 h 1081528"/>
              <a:gd name="connsiteX2" fmla="*/ 70781 w 747443"/>
              <a:gd name="connsiteY2" fmla="*/ 1064541 h 1081528"/>
              <a:gd name="connsiteX3" fmla="*/ 0 w 747443"/>
              <a:gd name="connsiteY3" fmla="*/ 1081529 h 1081528"/>
              <a:gd name="connsiteX4" fmla="*/ 0 w 747443"/>
              <a:gd name="connsiteY4" fmla="*/ 430346 h 1081528"/>
              <a:gd name="connsiteX5" fmla="*/ 70781 w 747443"/>
              <a:gd name="connsiteY5" fmla="*/ 413359 h 1081528"/>
              <a:gd name="connsiteX6" fmla="*/ 716300 w 747443"/>
              <a:gd name="connsiteY6" fmla="*/ 42468 h 1081528"/>
              <a:gd name="connsiteX7" fmla="*/ 747444 w 747443"/>
              <a:gd name="connsiteY7" fmla="*/ 0 h 1081528"/>
              <a:gd name="connsiteX8" fmla="*/ 747444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744613" y="651182"/>
                </a:moveTo>
                <a:cubicBezTo>
                  <a:pt x="744613" y="668169"/>
                  <a:pt x="733288" y="682326"/>
                  <a:pt x="713469" y="693651"/>
                </a:cubicBezTo>
                <a:lnTo>
                  <a:pt x="70781" y="1064541"/>
                </a:lnTo>
                <a:cubicBezTo>
                  <a:pt x="50962" y="1075866"/>
                  <a:pt x="28312" y="1081529"/>
                  <a:pt x="0" y="1081529"/>
                </a:cubicBezTo>
                <a:lnTo>
                  <a:pt x="0" y="430346"/>
                </a:lnTo>
                <a:cubicBezTo>
                  <a:pt x="28312" y="430346"/>
                  <a:pt x="50962" y="424684"/>
                  <a:pt x="70781" y="413359"/>
                </a:cubicBezTo>
                <a:lnTo>
                  <a:pt x="716300" y="42468"/>
                </a:lnTo>
                <a:cubicBezTo>
                  <a:pt x="733288" y="33975"/>
                  <a:pt x="747444" y="19819"/>
                  <a:pt x="747444" y="0"/>
                </a:cubicBezTo>
                <a:lnTo>
                  <a:pt x="747444" y="651182"/>
                </a:lnTo>
                <a:close/>
              </a:path>
            </a:pathLst>
          </a:custGeom>
          <a:solidFill>
            <a:srgbClr val="8C8787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73C7FE32-14ED-429B-BEF5-55E16303A07F}"/>
              </a:ext>
            </a:extLst>
          </p:cNvPr>
          <p:cNvSpPr/>
          <p:nvPr/>
        </p:nvSpPr>
        <p:spPr>
          <a:xfrm>
            <a:off x="8646519" y="3657916"/>
            <a:ext cx="747443" cy="1081528"/>
          </a:xfrm>
          <a:custGeom>
            <a:avLst/>
            <a:gdLst>
              <a:gd name="connsiteX0" fmla="*/ 0 w 747443"/>
              <a:gd name="connsiteY0" fmla="*/ 651182 h 1081528"/>
              <a:gd name="connsiteX1" fmla="*/ 31143 w 747443"/>
              <a:gd name="connsiteY1" fmla="*/ 693651 h 1081528"/>
              <a:gd name="connsiteX2" fmla="*/ 676663 w 747443"/>
              <a:gd name="connsiteY2" fmla="*/ 1064541 h 1081528"/>
              <a:gd name="connsiteX3" fmla="*/ 747444 w 747443"/>
              <a:gd name="connsiteY3" fmla="*/ 1081529 h 1081528"/>
              <a:gd name="connsiteX4" fmla="*/ 747444 w 747443"/>
              <a:gd name="connsiteY4" fmla="*/ 430346 h 1081528"/>
              <a:gd name="connsiteX5" fmla="*/ 676663 w 747443"/>
              <a:gd name="connsiteY5" fmla="*/ 413359 h 1081528"/>
              <a:gd name="connsiteX6" fmla="*/ 31143 w 747443"/>
              <a:gd name="connsiteY6" fmla="*/ 42468 h 1081528"/>
              <a:gd name="connsiteX7" fmla="*/ 0 w 747443"/>
              <a:gd name="connsiteY7" fmla="*/ 0 h 1081528"/>
              <a:gd name="connsiteX8" fmla="*/ 0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0" y="651182"/>
                </a:moveTo>
                <a:cubicBezTo>
                  <a:pt x="0" y="668169"/>
                  <a:pt x="11325" y="682326"/>
                  <a:pt x="31143" y="693651"/>
                </a:cubicBezTo>
                <a:lnTo>
                  <a:pt x="676663" y="1064541"/>
                </a:lnTo>
                <a:cubicBezTo>
                  <a:pt x="696482" y="1075866"/>
                  <a:pt x="719132" y="1081529"/>
                  <a:pt x="747444" y="1081529"/>
                </a:cubicBezTo>
                <a:lnTo>
                  <a:pt x="747444" y="430346"/>
                </a:lnTo>
                <a:cubicBezTo>
                  <a:pt x="719132" y="430346"/>
                  <a:pt x="696482" y="424684"/>
                  <a:pt x="676663" y="413359"/>
                </a:cubicBezTo>
                <a:lnTo>
                  <a:pt x="31143" y="42468"/>
                </a:lnTo>
                <a:cubicBezTo>
                  <a:pt x="14156" y="33975"/>
                  <a:pt x="0" y="19819"/>
                  <a:pt x="0" y="0"/>
                </a:cubicBezTo>
                <a:lnTo>
                  <a:pt x="0" y="651182"/>
                </a:lnTo>
                <a:close/>
              </a:path>
            </a:pathLst>
          </a:custGeom>
          <a:solidFill>
            <a:srgbClr val="FFFFFF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75">
            <a:extLst>
              <a:ext uri="{FF2B5EF4-FFF2-40B4-BE49-F238E27FC236}">
                <a16:creationId xmlns:a16="http://schemas.microsoft.com/office/drawing/2014/main" id="{89779836-4C70-4831-BC24-6D433C4A66DD}"/>
              </a:ext>
            </a:extLst>
          </p:cNvPr>
          <p:cNvGrpSpPr/>
          <p:nvPr/>
        </p:nvGrpSpPr>
        <p:grpSpPr>
          <a:xfrm>
            <a:off x="-245397" y="1267695"/>
            <a:ext cx="858293" cy="868047"/>
            <a:chOff x="-245397" y="1267695"/>
            <a:chExt cx="858293" cy="868047"/>
          </a:xfrm>
          <a:solidFill>
            <a:srgbClr val="000000"/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14FEBB4-D391-4BED-A739-362D6CED4C2A}"/>
                </a:ext>
              </a:extLst>
            </p:cNvPr>
            <p:cNvSpPr/>
            <p:nvPr/>
          </p:nvSpPr>
          <p:spPr>
            <a:xfrm>
              <a:off x="-244584" y="1267695"/>
              <a:ext cx="856877" cy="494169"/>
            </a:xfrm>
            <a:custGeom>
              <a:avLst/>
              <a:gdLst>
                <a:gd name="connsiteX0" fmla="*/ 839600 w 856877"/>
                <a:gd name="connsiteY0" fmla="*/ 224327 h 494169"/>
                <a:gd name="connsiteX1" fmla="*/ 468973 w 856877"/>
                <a:gd name="connsiteY1" fmla="*/ 9753 h 494169"/>
                <a:gd name="connsiteX2" fmla="*/ 386070 w 856877"/>
                <a:gd name="connsiteY2" fmla="*/ 9753 h 494169"/>
                <a:gd name="connsiteX3" fmla="*/ 17068 w 856877"/>
                <a:gd name="connsiteY3" fmla="*/ 224327 h 494169"/>
                <a:gd name="connsiteX4" fmla="*/ 17068 w 856877"/>
                <a:gd name="connsiteY4" fmla="*/ 271468 h 494169"/>
                <a:gd name="connsiteX5" fmla="*/ 387695 w 856877"/>
                <a:gd name="connsiteY5" fmla="*/ 484416 h 494169"/>
                <a:gd name="connsiteX6" fmla="*/ 470599 w 856877"/>
                <a:gd name="connsiteY6" fmla="*/ 484416 h 494169"/>
                <a:gd name="connsiteX7" fmla="*/ 841226 w 856877"/>
                <a:gd name="connsiteY7" fmla="*/ 271468 h 494169"/>
                <a:gd name="connsiteX8" fmla="*/ 839600 w 856877"/>
                <a:gd name="connsiteY8" fmla="*/ 224327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877" h="494169">
                  <a:moveTo>
                    <a:pt x="839600" y="224327"/>
                  </a:moveTo>
                  <a:lnTo>
                    <a:pt x="468973" y="9753"/>
                  </a:lnTo>
                  <a:cubicBezTo>
                    <a:pt x="446215" y="-3251"/>
                    <a:pt x="408828" y="-3251"/>
                    <a:pt x="386070" y="9753"/>
                  </a:cubicBezTo>
                  <a:lnTo>
                    <a:pt x="17068" y="224327"/>
                  </a:lnTo>
                  <a:cubicBezTo>
                    <a:pt x="-5689" y="237331"/>
                    <a:pt x="-5689" y="258464"/>
                    <a:pt x="17068" y="271468"/>
                  </a:cubicBezTo>
                  <a:lnTo>
                    <a:pt x="387695" y="484416"/>
                  </a:lnTo>
                  <a:cubicBezTo>
                    <a:pt x="410453" y="497420"/>
                    <a:pt x="447841" y="497420"/>
                    <a:pt x="470599" y="484416"/>
                  </a:cubicBezTo>
                  <a:lnTo>
                    <a:pt x="841226" y="271468"/>
                  </a:lnTo>
                  <a:cubicBezTo>
                    <a:pt x="862358" y="258464"/>
                    <a:pt x="862358" y="237331"/>
                    <a:pt x="839600" y="224327"/>
                  </a:cubicBezTo>
                  <a:close/>
                </a:path>
              </a:pathLst>
            </a:custGeom>
            <a:solidFill>
              <a:srgbClr val="CACACA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D718270-FF4C-4E71-8E3E-2CD9C2A1401A}"/>
                </a:ext>
              </a:extLst>
            </p:cNvPr>
            <p:cNvSpPr/>
            <p:nvPr/>
          </p:nvSpPr>
          <p:spPr>
            <a:xfrm>
              <a:off x="183749" y="1514779"/>
              <a:ext cx="429146" cy="620962"/>
            </a:xfrm>
            <a:custGeom>
              <a:avLst/>
              <a:gdLst>
                <a:gd name="connsiteX0" fmla="*/ 427521 w 429146"/>
                <a:gd name="connsiteY0" fmla="*/ 373878 h 620962"/>
                <a:gd name="connsiteX1" fmla="*/ 409640 w 429146"/>
                <a:gd name="connsiteY1" fmla="*/ 398261 h 620962"/>
                <a:gd name="connsiteX2" fmla="*/ 40639 w 429146"/>
                <a:gd name="connsiteY2" fmla="*/ 611209 h 620962"/>
                <a:gd name="connsiteX3" fmla="*/ 0 w 429146"/>
                <a:gd name="connsiteY3" fmla="*/ 620963 h 620962"/>
                <a:gd name="connsiteX4" fmla="*/ 0 w 429146"/>
                <a:gd name="connsiteY4" fmla="*/ 247085 h 620962"/>
                <a:gd name="connsiteX5" fmla="*/ 40639 w 429146"/>
                <a:gd name="connsiteY5" fmla="*/ 237331 h 620962"/>
                <a:gd name="connsiteX6" fmla="*/ 411266 w 429146"/>
                <a:gd name="connsiteY6" fmla="*/ 24383 h 620962"/>
                <a:gd name="connsiteX7" fmla="*/ 429147 w 429146"/>
                <a:gd name="connsiteY7" fmla="*/ 0 h 620962"/>
                <a:gd name="connsiteX8" fmla="*/ 429147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427521" y="373878"/>
                  </a:moveTo>
                  <a:cubicBezTo>
                    <a:pt x="427521" y="383631"/>
                    <a:pt x="421019" y="391759"/>
                    <a:pt x="409640" y="398261"/>
                  </a:cubicBezTo>
                  <a:lnTo>
                    <a:pt x="40639" y="611209"/>
                  </a:lnTo>
                  <a:cubicBezTo>
                    <a:pt x="29260" y="617712"/>
                    <a:pt x="16256" y="620963"/>
                    <a:pt x="0" y="620963"/>
                  </a:cubicBezTo>
                  <a:lnTo>
                    <a:pt x="0" y="247085"/>
                  </a:lnTo>
                  <a:cubicBezTo>
                    <a:pt x="16256" y="247085"/>
                    <a:pt x="29260" y="243834"/>
                    <a:pt x="40639" y="237331"/>
                  </a:cubicBezTo>
                  <a:lnTo>
                    <a:pt x="411266" y="24383"/>
                  </a:lnTo>
                  <a:cubicBezTo>
                    <a:pt x="421019" y="19507"/>
                    <a:pt x="429147" y="11379"/>
                    <a:pt x="429147" y="0"/>
                  </a:cubicBezTo>
                  <a:lnTo>
                    <a:pt x="429147" y="373878"/>
                  </a:lnTo>
                  <a:close/>
                </a:path>
              </a:pathLst>
            </a:custGeom>
            <a:solidFill>
              <a:srgbClr val="8C8787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D01FB76-B25A-4BF1-A061-D27D12AA8D39}"/>
                </a:ext>
              </a:extLst>
            </p:cNvPr>
            <p:cNvSpPr/>
            <p:nvPr/>
          </p:nvSpPr>
          <p:spPr>
            <a:xfrm>
              <a:off x="-245397" y="1514779"/>
              <a:ext cx="429146" cy="620962"/>
            </a:xfrm>
            <a:custGeom>
              <a:avLst/>
              <a:gdLst>
                <a:gd name="connsiteX0" fmla="*/ 0 w 429146"/>
                <a:gd name="connsiteY0" fmla="*/ 373878 h 620962"/>
                <a:gd name="connsiteX1" fmla="*/ 17881 w 429146"/>
                <a:gd name="connsiteY1" fmla="*/ 398261 h 620962"/>
                <a:gd name="connsiteX2" fmla="*/ 388508 w 429146"/>
                <a:gd name="connsiteY2" fmla="*/ 611209 h 620962"/>
                <a:gd name="connsiteX3" fmla="*/ 429147 w 429146"/>
                <a:gd name="connsiteY3" fmla="*/ 620963 h 620962"/>
                <a:gd name="connsiteX4" fmla="*/ 429147 w 429146"/>
                <a:gd name="connsiteY4" fmla="*/ 247085 h 620962"/>
                <a:gd name="connsiteX5" fmla="*/ 388508 w 429146"/>
                <a:gd name="connsiteY5" fmla="*/ 237331 h 620962"/>
                <a:gd name="connsiteX6" fmla="*/ 17881 w 429146"/>
                <a:gd name="connsiteY6" fmla="*/ 24383 h 620962"/>
                <a:gd name="connsiteX7" fmla="*/ 0 w 429146"/>
                <a:gd name="connsiteY7" fmla="*/ 0 h 620962"/>
                <a:gd name="connsiteX8" fmla="*/ 0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0" y="373878"/>
                  </a:moveTo>
                  <a:cubicBezTo>
                    <a:pt x="0" y="383631"/>
                    <a:pt x="6502" y="391759"/>
                    <a:pt x="17881" y="398261"/>
                  </a:cubicBezTo>
                  <a:lnTo>
                    <a:pt x="388508" y="611209"/>
                  </a:lnTo>
                  <a:cubicBezTo>
                    <a:pt x="399887" y="617712"/>
                    <a:pt x="412891" y="620963"/>
                    <a:pt x="429147" y="620963"/>
                  </a:cubicBezTo>
                  <a:lnTo>
                    <a:pt x="429147" y="247085"/>
                  </a:lnTo>
                  <a:cubicBezTo>
                    <a:pt x="412891" y="247085"/>
                    <a:pt x="399887" y="243834"/>
                    <a:pt x="388508" y="237331"/>
                  </a:cubicBezTo>
                  <a:lnTo>
                    <a:pt x="17881" y="24383"/>
                  </a:lnTo>
                  <a:cubicBezTo>
                    <a:pt x="8128" y="19507"/>
                    <a:pt x="0" y="11379"/>
                    <a:pt x="0" y="0"/>
                  </a:cubicBezTo>
                  <a:lnTo>
                    <a:pt x="0" y="373878"/>
                  </a:lnTo>
                  <a:close/>
                </a:path>
              </a:pathLst>
            </a:custGeom>
            <a:solidFill>
              <a:srgbClr val="FFFFFF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CACAC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CACAC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04040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04040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10266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04040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CACACA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04040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CACACA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CACACA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CACACA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7537703" y="153366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Write Your Title Here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743163" y="4080204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43164" y="3860969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7505643" y="384564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37030A85-C200-47B6-9825-A5279C4A50D9}"/>
              </a:ext>
            </a:extLst>
          </p:cNvPr>
          <p:cNvGrpSpPr/>
          <p:nvPr/>
        </p:nvGrpSpPr>
        <p:grpSpPr>
          <a:xfrm>
            <a:off x="8320513" y="2887619"/>
            <a:ext cx="914023" cy="1197170"/>
            <a:chOff x="-432277" y="7700316"/>
            <a:chExt cx="2437394" cy="3192454"/>
          </a:xfrm>
          <a:solidFill>
            <a:srgbClr val="000000"/>
          </a:solidFill>
        </p:grpSpPr>
        <p:grpSp>
          <p:nvGrpSpPr>
            <p:cNvPr id="1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-432277" y="8082766"/>
              <a:ext cx="649223" cy="1270769"/>
              <a:chOff x="-432277" y="8082766"/>
              <a:chExt cx="649223" cy="1270769"/>
            </a:xfrm>
            <a:solidFill>
              <a:srgbClr val="040404"/>
            </a:solidFill>
          </p:grpSpPr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517B65C9-A586-4423-BF06-57B47E327B03}"/>
                  </a:ext>
                </a:extLst>
              </p:cNvPr>
              <p:cNvSpPr/>
              <p:nvPr/>
            </p:nvSpPr>
            <p:spPr>
              <a:xfrm>
                <a:off x="-432277" y="8916105"/>
                <a:ext cx="648152" cy="437430"/>
              </a:xfrm>
              <a:custGeom>
                <a:avLst/>
                <a:gdLst>
                  <a:gd name="connsiteX0" fmla="*/ 636075 w 648152"/>
                  <a:gd name="connsiteY0" fmla="*/ 318038 h 437430"/>
                  <a:gd name="connsiteX1" fmla="*/ 636075 w 648152"/>
                  <a:gd name="connsiteY1" fmla="*/ 318038 h 437430"/>
                  <a:gd name="connsiteX2" fmla="*/ 96619 w 648152"/>
                  <a:gd name="connsiteY2" fmla="*/ 8052 h 437430"/>
                  <a:gd name="connsiteX3" fmla="*/ 8052 w 648152"/>
                  <a:gd name="connsiteY3" fmla="*/ 32206 h 437430"/>
                  <a:gd name="connsiteX4" fmla="*/ 32206 w 648152"/>
                  <a:gd name="connsiteY4" fmla="*/ 120774 h 437430"/>
                  <a:gd name="connsiteX5" fmla="*/ 571663 w 648152"/>
                  <a:gd name="connsiteY5" fmla="*/ 434786 h 437430"/>
                  <a:gd name="connsiteX6" fmla="*/ 603869 w 648152"/>
                  <a:gd name="connsiteY6" fmla="*/ 430760 h 437430"/>
                  <a:gd name="connsiteX7" fmla="*/ 648153 w 648152"/>
                  <a:gd name="connsiteY7" fmla="*/ 354270 h 437430"/>
                  <a:gd name="connsiteX8" fmla="*/ 636075 w 648152"/>
                  <a:gd name="connsiteY8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152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48153" y="334141"/>
                      <a:pt x="644127" y="322064"/>
                      <a:pt x="636075" y="318038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20EB1852-09EF-4024-8667-B07A506ECF00}"/>
                  </a:ext>
                </a:extLst>
              </p:cNvPr>
              <p:cNvSpPr/>
              <p:nvPr/>
            </p:nvSpPr>
            <p:spPr>
              <a:xfrm>
                <a:off x="-432277" y="8636381"/>
                <a:ext cx="648152" cy="435348"/>
              </a:xfrm>
              <a:custGeom>
                <a:avLst/>
                <a:gdLst>
                  <a:gd name="connsiteX0" fmla="*/ 636075 w 648152"/>
                  <a:gd name="connsiteY0" fmla="*/ 319982 h 435348"/>
                  <a:gd name="connsiteX1" fmla="*/ 96619 w 648152"/>
                  <a:gd name="connsiteY1" fmla="*/ 9996 h 435348"/>
                  <a:gd name="connsiteX2" fmla="*/ 8052 w 648152"/>
                  <a:gd name="connsiteY2" fmla="*/ 30125 h 435348"/>
                  <a:gd name="connsiteX3" fmla="*/ 32206 w 648152"/>
                  <a:gd name="connsiteY3" fmla="*/ 118692 h 435348"/>
                  <a:gd name="connsiteX4" fmla="*/ 571663 w 648152"/>
                  <a:gd name="connsiteY4" fmla="*/ 432704 h 435348"/>
                  <a:gd name="connsiteX5" fmla="*/ 603869 w 648152"/>
                  <a:gd name="connsiteY5" fmla="*/ 428678 h 435348"/>
                  <a:gd name="connsiteX6" fmla="*/ 648153 w 648152"/>
                  <a:gd name="connsiteY6" fmla="*/ 352188 h 435348"/>
                  <a:gd name="connsiteX7" fmla="*/ 636075 w 648152"/>
                  <a:gd name="connsiteY7" fmla="*/ 319982 h 43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5348">
                    <a:moveTo>
                      <a:pt x="636075" y="319982"/>
                    </a:moveTo>
                    <a:lnTo>
                      <a:pt x="96619" y="9996"/>
                    </a:lnTo>
                    <a:cubicBezTo>
                      <a:pt x="64413" y="-10133"/>
                      <a:pt x="28181" y="1944"/>
                      <a:pt x="8052" y="30125"/>
                    </a:cubicBezTo>
                    <a:cubicBezTo>
                      <a:pt x="-8052" y="62331"/>
                      <a:pt x="0" y="98563"/>
                      <a:pt x="32206" y="118692"/>
                    </a:cubicBezTo>
                    <a:lnTo>
                      <a:pt x="571663" y="432704"/>
                    </a:lnTo>
                    <a:cubicBezTo>
                      <a:pt x="579714" y="436730"/>
                      <a:pt x="591792" y="436730"/>
                      <a:pt x="603869" y="428678"/>
                    </a:cubicBezTo>
                    <a:cubicBezTo>
                      <a:pt x="628024" y="412575"/>
                      <a:pt x="648153" y="380369"/>
                      <a:pt x="648153" y="352188"/>
                    </a:cubicBezTo>
                    <a:cubicBezTo>
                      <a:pt x="648153" y="336085"/>
                      <a:pt x="644127" y="324007"/>
                      <a:pt x="636075" y="319982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B5FE6BE-9304-4B6B-A1E6-0032C249FCEA}"/>
                  </a:ext>
                </a:extLst>
              </p:cNvPr>
              <p:cNvSpPr/>
              <p:nvPr/>
            </p:nvSpPr>
            <p:spPr>
              <a:xfrm>
                <a:off x="-432277" y="8360546"/>
                <a:ext cx="649223" cy="437430"/>
              </a:xfrm>
              <a:custGeom>
                <a:avLst/>
                <a:gdLst>
                  <a:gd name="connsiteX0" fmla="*/ 636075 w 649223"/>
                  <a:gd name="connsiteY0" fmla="*/ 318038 h 437430"/>
                  <a:gd name="connsiteX1" fmla="*/ 636075 w 649223"/>
                  <a:gd name="connsiteY1" fmla="*/ 318038 h 437430"/>
                  <a:gd name="connsiteX2" fmla="*/ 96619 w 649223"/>
                  <a:gd name="connsiteY2" fmla="*/ 8052 h 437430"/>
                  <a:gd name="connsiteX3" fmla="*/ 8052 w 649223"/>
                  <a:gd name="connsiteY3" fmla="*/ 32206 h 437430"/>
                  <a:gd name="connsiteX4" fmla="*/ 32206 w 649223"/>
                  <a:gd name="connsiteY4" fmla="*/ 120774 h 437430"/>
                  <a:gd name="connsiteX5" fmla="*/ 571663 w 649223"/>
                  <a:gd name="connsiteY5" fmla="*/ 434786 h 437430"/>
                  <a:gd name="connsiteX6" fmla="*/ 571663 w 649223"/>
                  <a:gd name="connsiteY6" fmla="*/ 434786 h 437430"/>
                  <a:gd name="connsiteX7" fmla="*/ 603869 w 649223"/>
                  <a:gd name="connsiteY7" fmla="*/ 430760 h 437430"/>
                  <a:gd name="connsiteX8" fmla="*/ 648153 w 649223"/>
                  <a:gd name="connsiteY8" fmla="*/ 354270 h 437430"/>
                  <a:gd name="connsiteX9" fmla="*/ 636075 w 649223"/>
                  <a:gd name="connsiteY9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9223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52179" y="334141"/>
                      <a:pt x="644127" y="322063"/>
                      <a:pt x="636075" y="318038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CEF50A-E3F2-4C90-8A5E-C3976161C927}"/>
                  </a:ext>
                </a:extLst>
              </p:cNvPr>
              <p:cNvSpPr/>
              <p:nvPr/>
            </p:nvSpPr>
            <p:spPr>
              <a:xfrm>
                <a:off x="-432277" y="8082766"/>
                <a:ext cx="648152" cy="433404"/>
              </a:xfrm>
              <a:custGeom>
                <a:avLst/>
                <a:gdLst>
                  <a:gd name="connsiteX0" fmla="*/ 32206 w 648152"/>
                  <a:gd name="connsiteY0" fmla="*/ 116748 h 433404"/>
                  <a:gd name="connsiteX1" fmla="*/ 571663 w 648152"/>
                  <a:gd name="connsiteY1" fmla="*/ 430760 h 433404"/>
                  <a:gd name="connsiteX2" fmla="*/ 603869 w 648152"/>
                  <a:gd name="connsiteY2" fmla="*/ 426734 h 433404"/>
                  <a:gd name="connsiteX3" fmla="*/ 648153 w 648152"/>
                  <a:gd name="connsiteY3" fmla="*/ 350244 h 433404"/>
                  <a:gd name="connsiteX4" fmla="*/ 636075 w 648152"/>
                  <a:gd name="connsiteY4" fmla="*/ 322064 h 433404"/>
                  <a:gd name="connsiteX5" fmla="*/ 96619 w 648152"/>
                  <a:gd name="connsiteY5" fmla="*/ 8052 h 433404"/>
                  <a:gd name="connsiteX6" fmla="*/ 8052 w 648152"/>
                  <a:gd name="connsiteY6" fmla="*/ 32206 h 433404"/>
                  <a:gd name="connsiteX7" fmla="*/ 32206 w 648152"/>
                  <a:gd name="connsiteY7" fmla="*/ 116748 h 43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3404">
                    <a:moveTo>
                      <a:pt x="32206" y="116748"/>
                    </a:moveTo>
                    <a:lnTo>
                      <a:pt x="571663" y="430760"/>
                    </a:lnTo>
                    <a:cubicBezTo>
                      <a:pt x="579714" y="434786"/>
                      <a:pt x="591792" y="434786"/>
                      <a:pt x="603869" y="426734"/>
                    </a:cubicBezTo>
                    <a:cubicBezTo>
                      <a:pt x="628024" y="410631"/>
                      <a:pt x="648153" y="378425"/>
                      <a:pt x="648153" y="350244"/>
                    </a:cubicBezTo>
                    <a:cubicBezTo>
                      <a:pt x="648153" y="334141"/>
                      <a:pt x="644127" y="326089"/>
                      <a:pt x="636075" y="322064"/>
                    </a:cubicBez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0387"/>
                      <a:pt x="0" y="100645"/>
                      <a:pt x="32206" y="116748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393010" y="9789702"/>
              <a:ext cx="849442" cy="1103067"/>
              <a:chOff x="393010" y="9789702"/>
              <a:chExt cx="849442" cy="1103067"/>
            </a:xfrm>
            <a:solidFill>
              <a:srgbClr val="8C8787"/>
            </a:solidFill>
          </p:grpSpPr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8757B7AD-BF29-4DAF-BBA5-8D2B891CF2A8}"/>
                  </a:ext>
                </a:extLst>
              </p:cNvPr>
              <p:cNvSpPr/>
              <p:nvPr/>
            </p:nvSpPr>
            <p:spPr>
              <a:xfrm>
                <a:off x="1113627" y="1020435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0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8C878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85C070BC-B2F0-40B5-90B7-6A0AB9130646}"/>
                  </a:ext>
                </a:extLst>
              </p:cNvPr>
              <p:cNvSpPr/>
              <p:nvPr/>
            </p:nvSpPr>
            <p:spPr>
              <a:xfrm>
                <a:off x="876105" y="10063456"/>
                <a:ext cx="128825" cy="692436"/>
              </a:xfrm>
              <a:custGeom>
                <a:avLst/>
                <a:gdLst>
                  <a:gd name="connsiteX0" fmla="*/ 0 w 128825"/>
                  <a:gd name="connsiteY0" fmla="*/ 628024 h 692436"/>
                  <a:gd name="connsiteX1" fmla="*/ 0 w 128825"/>
                  <a:gd name="connsiteY1" fmla="*/ 628024 h 692436"/>
                  <a:gd name="connsiteX2" fmla="*/ 0 w 128825"/>
                  <a:gd name="connsiteY2" fmla="*/ 628024 h 692436"/>
                  <a:gd name="connsiteX3" fmla="*/ 64413 w 128825"/>
                  <a:gd name="connsiteY3" fmla="*/ 692437 h 692436"/>
                  <a:gd name="connsiteX4" fmla="*/ 128825 w 128825"/>
                  <a:gd name="connsiteY4" fmla="*/ 628024 h 692436"/>
                  <a:gd name="connsiteX5" fmla="*/ 128825 w 128825"/>
                  <a:gd name="connsiteY5" fmla="*/ 628024 h 692436"/>
                  <a:gd name="connsiteX6" fmla="*/ 128825 w 128825"/>
                  <a:gd name="connsiteY6" fmla="*/ 628024 h 692436"/>
                  <a:gd name="connsiteX7" fmla="*/ 128825 w 128825"/>
                  <a:gd name="connsiteY7" fmla="*/ 0 h 692436"/>
                  <a:gd name="connsiteX8" fmla="*/ 0 w 128825"/>
                  <a:gd name="connsiteY8" fmla="*/ 0 h 692436"/>
                  <a:gd name="connsiteX9" fmla="*/ 0 w 128825"/>
                  <a:gd name="connsiteY9" fmla="*/ 628024 h 69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92436">
                    <a:moveTo>
                      <a:pt x="0" y="628024"/>
                    </a:moveTo>
                    <a:lnTo>
                      <a:pt x="0" y="628024"/>
                    </a:lnTo>
                    <a:cubicBezTo>
                      <a:pt x="0" y="628024"/>
                      <a:pt x="0" y="628024"/>
                      <a:pt x="0" y="628024"/>
                    </a:cubicBezTo>
                    <a:cubicBezTo>
                      <a:pt x="0" y="664256"/>
                      <a:pt x="28181" y="692437"/>
                      <a:pt x="64413" y="692437"/>
                    </a:cubicBezTo>
                    <a:cubicBezTo>
                      <a:pt x="100645" y="692437"/>
                      <a:pt x="128825" y="664256"/>
                      <a:pt x="128825" y="628024"/>
                    </a:cubicBezTo>
                    <a:cubicBezTo>
                      <a:pt x="128825" y="628024"/>
                      <a:pt x="128825" y="628024"/>
                      <a:pt x="128825" y="628024"/>
                    </a:cubicBezTo>
                    <a:lnTo>
                      <a:pt x="128825" y="628024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8024"/>
                    </a:lnTo>
                    <a:close/>
                  </a:path>
                </a:pathLst>
              </a:custGeom>
              <a:solidFill>
                <a:srgbClr val="8C878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2D9097CC-B01E-49B4-A38D-DD14A7FE2ADA}"/>
                  </a:ext>
                </a:extLst>
              </p:cNvPr>
              <p:cNvSpPr/>
              <p:nvPr/>
            </p:nvSpPr>
            <p:spPr>
              <a:xfrm>
                <a:off x="634558" y="992657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8C878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B03588B8-1974-4081-A10F-D1200CC8E5BA}"/>
                  </a:ext>
                </a:extLst>
              </p:cNvPr>
              <p:cNvSpPr/>
              <p:nvPr/>
            </p:nvSpPr>
            <p:spPr>
              <a:xfrm>
                <a:off x="393010" y="9789702"/>
                <a:ext cx="128825" cy="688410"/>
              </a:xfrm>
              <a:custGeom>
                <a:avLst/>
                <a:gdLst>
                  <a:gd name="connsiteX0" fmla="*/ 0 w 128825"/>
                  <a:gd name="connsiteY0" fmla="*/ 623998 h 688410"/>
                  <a:gd name="connsiteX1" fmla="*/ 0 w 128825"/>
                  <a:gd name="connsiteY1" fmla="*/ 623998 h 688410"/>
                  <a:gd name="connsiteX2" fmla="*/ 0 w 128825"/>
                  <a:gd name="connsiteY2" fmla="*/ 623998 h 688410"/>
                  <a:gd name="connsiteX3" fmla="*/ 64413 w 128825"/>
                  <a:gd name="connsiteY3" fmla="*/ 688411 h 688410"/>
                  <a:gd name="connsiteX4" fmla="*/ 128825 w 128825"/>
                  <a:gd name="connsiteY4" fmla="*/ 623998 h 688410"/>
                  <a:gd name="connsiteX5" fmla="*/ 128825 w 128825"/>
                  <a:gd name="connsiteY5" fmla="*/ 623998 h 688410"/>
                  <a:gd name="connsiteX6" fmla="*/ 128825 w 128825"/>
                  <a:gd name="connsiteY6" fmla="*/ 623998 h 688410"/>
                  <a:gd name="connsiteX7" fmla="*/ 128825 w 128825"/>
                  <a:gd name="connsiteY7" fmla="*/ 0 h 688410"/>
                  <a:gd name="connsiteX8" fmla="*/ 0 w 128825"/>
                  <a:gd name="connsiteY8" fmla="*/ 0 h 688410"/>
                  <a:gd name="connsiteX9" fmla="*/ 0 w 128825"/>
                  <a:gd name="connsiteY9" fmla="*/ 623998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0" y="623998"/>
                    </a:move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3998"/>
                    </a:lnTo>
                    <a:close/>
                  </a:path>
                </a:pathLst>
              </a:custGeom>
              <a:solidFill>
                <a:srgbClr val="8C878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2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0560" y="8189449"/>
              <a:ext cx="1562007" cy="2206305"/>
              <a:chOff x="10560" y="8189449"/>
              <a:chExt cx="1562007" cy="2206305"/>
            </a:xfrm>
            <a:solidFill>
              <a:srgbClr val="000000"/>
            </a:solidFill>
          </p:grpSpPr>
          <p:grpSp>
            <p:nvGrpSpPr>
              <p:cNvPr id="24" name="Drawing 10">
                <a:extLst>
                  <a:ext uri="{FF2B5EF4-FFF2-40B4-BE49-F238E27FC236}">
                    <a16:creationId xmlns:a16="http://schemas.microsoft.com/office/drawing/2014/main" id="{37030A85-C200-47B6-9825-A5279C4A50D9}"/>
                  </a:ext>
                </a:extLst>
              </p:cNvPr>
              <p:cNvGrpSpPr/>
              <p:nvPr/>
            </p:nvGrpSpPr>
            <p:grpSpPr>
              <a:xfrm>
                <a:off x="34715" y="8189449"/>
                <a:ext cx="1537853" cy="2200096"/>
                <a:chOff x="34715" y="8189449"/>
                <a:chExt cx="1537853" cy="2200096"/>
              </a:xfrm>
              <a:solidFill>
                <a:srgbClr val="000000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E5E45799-AD8E-4F44-A3D6-D1AE7245CAA5}"/>
                    </a:ext>
                  </a:extLst>
                </p:cNvPr>
                <p:cNvSpPr/>
                <p:nvPr/>
              </p:nvSpPr>
              <p:spPr>
                <a:xfrm>
                  <a:off x="34715" y="8189449"/>
                  <a:ext cx="1517724" cy="1197673"/>
                </a:xfrm>
                <a:custGeom>
                  <a:avLst/>
                  <a:gdLst>
                    <a:gd name="connsiteX0" fmla="*/ 579714 w 1517724"/>
                    <a:gd name="connsiteY0" fmla="*/ 1197674 h 1197673"/>
                    <a:gd name="connsiteX1" fmla="*/ 1517724 w 1517724"/>
                    <a:gd name="connsiteY1" fmla="*/ 654191 h 1197673"/>
                    <a:gd name="connsiteX2" fmla="*/ 1461363 w 1517724"/>
                    <a:gd name="connsiteY2" fmla="*/ 597830 h 1197673"/>
                    <a:gd name="connsiteX3" fmla="*/ 458940 w 1517724"/>
                    <a:gd name="connsiteY3" fmla="*/ 18116 h 1197673"/>
                    <a:gd name="connsiteX4" fmla="*/ 305960 w 1517724"/>
                    <a:gd name="connsiteY4" fmla="*/ 18116 h 1197673"/>
                    <a:gd name="connsiteX5" fmla="*/ 0 w 1517724"/>
                    <a:gd name="connsiteY5" fmla="*/ 195251 h 1197673"/>
                    <a:gd name="connsiteX6" fmla="*/ 579714 w 1517724"/>
                    <a:gd name="connsiteY6" fmla="*/ 1197674 h 11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7724" h="1197673">
                      <a:moveTo>
                        <a:pt x="579714" y="1197674"/>
                      </a:moveTo>
                      <a:lnTo>
                        <a:pt x="1517724" y="654191"/>
                      </a:lnTo>
                      <a:cubicBezTo>
                        <a:pt x="1505647" y="630037"/>
                        <a:pt x="1485518" y="609908"/>
                        <a:pt x="1461363" y="597830"/>
                      </a:cubicBezTo>
                      <a:lnTo>
                        <a:pt x="458940" y="18116"/>
                      </a:lnTo>
                      <a:cubicBezTo>
                        <a:pt x="414657" y="-6039"/>
                        <a:pt x="346218" y="-6039"/>
                        <a:pt x="305960" y="18116"/>
                      </a:cubicBezTo>
                      <a:lnTo>
                        <a:pt x="0" y="195251"/>
                      </a:lnTo>
                      <a:lnTo>
                        <a:pt x="579714" y="1197674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0DC92568-2D0D-4DB1-8E2B-ED1FC22CAD7D}"/>
                    </a:ext>
                  </a:extLst>
                </p:cNvPr>
                <p:cNvSpPr/>
                <p:nvPr/>
              </p:nvSpPr>
              <p:spPr>
                <a:xfrm>
                  <a:off x="614429" y="8843641"/>
                  <a:ext cx="958138" cy="1545904"/>
                </a:xfrm>
                <a:custGeom>
                  <a:avLst/>
                  <a:gdLst>
                    <a:gd name="connsiteX0" fmla="*/ 575688 w 958138"/>
                    <a:gd name="connsiteY0" fmla="*/ 1545905 h 1545904"/>
                    <a:gd name="connsiteX1" fmla="*/ 881649 w 958138"/>
                    <a:gd name="connsiteY1" fmla="*/ 1368770 h 1545904"/>
                    <a:gd name="connsiteX2" fmla="*/ 958139 w 958138"/>
                    <a:gd name="connsiteY2" fmla="*/ 1235919 h 1545904"/>
                    <a:gd name="connsiteX3" fmla="*/ 958139 w 958138"/>
                    <a:gd name="connsiteY3" fmla="*/ 76490 h 1545904"/>
                    <a:gd name="connsiteX4" fmla="*/ 933984 w 958138"/>
                    <a:gd name="connsiteY4" fmla="*/ 0 h 1545904"/>
                    <a:gd name="connsiteX5" fmla="*/ 0 w 958138"/>
                    <a:gd name="connsiteY5" fmla="*/ 543482 h 1545904"/>
                    <a:gd name="connsiteX6" fmla="*/ 575688 w 958138"/>
                    <a:gd name="connsiteY6" fmla="*/ 1545905 h 154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58138" h="1545904">
                      <a:moveTo>
                        <a:pt x="575688" y="1545905"/>
                      </a:moveTo>
                      <a:lnTo>
                        <a:pt x="881649" y="1368770"/>
                      </a:lnTo>
                      <a:cubicBezTo>
                        <a:pt x="925933" y="1344615"/>
                        <a:pt x="958139" y="1284228"/>
                        <a:pt x="958139" y="1235919"/>
                      </a:cubicBezTo>
                      <a:lnTo>
                        <a:pt x="958139" y="76490"/>
                      </a:lnTo>
                      <a:cubicBezTo>
                        <a:pt x="958139" y="52335"/>
                        <a:pt x="950087" y="24155"/>
                        <a:pt x="933984" y="0"/>
                      </a:cubicBezTo>
                      <a:lnTo>
                        <a:pt x="0" y="543482"/>
                      </a:lnTo>
                      <a:lnTo>
                        <a:pt x="575688" y="1545905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E9D3F8A5-FAE6-402F-9ABE-00AA975A4AEE}"/>
                  </a:ext>
                </a:extLst>
              </p:cNvPr>
              <p:cNvSpPr/>
              <p:nvPr/>
            </p:nvSpPr>
            <p:spPr>
              <a:xfrm>
                <a:off x="10560" y="8382517"/>
                <a:ext cx="1203712" cy="2013238"/>
              </a:xfrm>
              <a:custGeom>
                <a:avLst/>
                <a:gdLst>
                  <a:gd name="connsiteX0" fmla="*/ 1203712 w 1203712"/>
                  <a:gd name="connsiteY0" fmla="*/ 746955 h 2013238"/>
                  <a:gd name="connsiteX1" fmla="*/ 1203712 w 1203712"/>
                  <a:gd name="connsiteY1" fmla="*/ 1958719 h 2013238"/>
                  <a:gd name="connsiteX2" fmla="*/ 1127222 w 1203712"/>
                  <a:gd name="connsiteY2" fmla="*/ 2003003 h 2013238"/>
                  <a:gd name="connsiteX3" fmla="*/ 80516 w 1203712"/>
                  <a:gd name="connsiteY3" fmla="*/ 1399134 h 2013238"/>
                  <a:gd name="connsiteX4" fmla="*/ 0 w 1203712"/>
                  <a:gd name="connsiteY4" fmla="*/ 1262257 h 2013238"/>
                  <a:gd name="connsiteX5" fmla="*/ 0 w 1203712"/>
                  <a:gd name="connsiteY5" fmla="*/ 54519 h 2013238"/>
                  <a:gd name="connsiteX6" fmla="*/ 76490 w 1203712"/>
                  <a:gd name="connsiteY6" fmla="*/ 10235 h 2013238"/>
                  <a:gd name="connsiteX7" fmla="*/ 1127222 w 1203712"/>
                  <a:gd name="connsiteY7" fmla="*/ 614104 h 2013238"/>
                  <a:gd name="connsiteX8" fmla="*/ 1203712 w 1203712"/>
                  <a:gd name="connsiteY8" fmla="*/ 746955 h 20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3712" h="2013238">
                    <a:moveTo>
                      <a:pt x="1203712" y="746955"/>
                    </a:moveTo>
                    <a:lnTo>
                      <a:pt x="1203712" y="1958719"/>
                    </a:lnTo>
                    <a:cubicBezTo>
                      <a:pt x="1203712" y="2007029"/>
                      <a:pt x="1167480" y="2027158"/>
                      <a:pt x="1127222" y="2003003"/>
                    </a:cubicBezTo>
                    <a:lnTo>
                      <a:pt x="80516" y="1399134"/>
                    </a:lnTo>
                    <a:cubicBezTo>
                      <a:pt x="36232" y="1370953"/>
                      <a:pt x="0" y="1314592"/>
                      <a:pt x="0" y="1262257"/>
                    </a:cubicBezTo>
                    <a:lnTo>
                      <a:pt x="0" y="54519"/>
                    </a:lnTo>
                    <a:cubicBezTo>
                      <a:pt x="0" y="6209"/>
                      <a:pt x="36232" y="-13920"/>
                      <a:pt x="76490" y="10235"/>
                    </a:cubicBezTo>
                    <a:lnTo>
                      <a:pt x="1127222" y="614104"/>
                    </a:lnTo>
                    <a:cubicBezTo>
                      <a:pt x="1167480" y="638259"/>
                      <a:pt x="1203712" y="698646"/>
                      <a:pt x="1203712" y="746955"/>
                    </a:cubicBezTo>
                    <a:close/>
                  </a:path>
                </a:pathLst>
              </a:custGeom>
              <a:solidFill>
                <a:srgbClr val="CACACA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208C4C98-A015-42FC-B678-10075437F22F}"/>
                  </a:ext>
                </a:extLst>
              </p:cNvPr>
              <p:cNvSpPr/>
              <p:nvPr/>
            </p:nvSpPr>
            <p:spPr>
              <a:xfrm>
                <a:off x="111205" y="8556224"/>
                <a:ext cx="1002422" cy="1664238"/>
              </a:xfrm>
              <a:custGeom>
                <a:avLst/>
                <a:gdLst>
                  <a:gd name="connsiteX0" fmla="*/ 954113 w 1002422"/>
                  <a:gd name="connsiteY0" fmla="*/ 1664238 h 1664238"/>
                  <a:gd name="connsiteX1" fmla="*/ 921907 w 1002422"/>
                  <a:gd name="connsiteY1" fmla="*/ 1656187 h 1664238"/>
                  <a:gd name="connsiteX2" fmla="*/ 60387 w 1002422"/>
                  <a:gd name="connsiteY2" fmla="*/ 1156988 h 1664238"/>
                  <a:gd name="connsiteX3" fmla="*/ 0 w 1002422"/>
                  <a:gd name="connsiteY3" fmla="*/ 1052318 h 1664238"/>
                  <a:gd name="connsiteX4" fmla="*/ 0 w 1002422"/>
                  <a:gd name="connsiteY4" fmla="*/ 57947 h 1664238"/>
                  <a:gd name="connsiteX5" fmla="*/ 24155 w 1002422"/>
                  <a:gd name="connsiteY5" fmla="*/ 5611 h 1664238"/>
                  <a:gd name="connsiteX6" fmla="*/ 80516 w 1002422"/>
                  <a:gd name="connsiteY6" fmla="*/ 9637 h 1664238"/>
                  <a:gd name="connsiteX7" fmla="*/ 942036 w 1002422"/>
                  <a:gd name="connsiteY7" fmla="*/ 504810 h 1664238"/>
                  <a:gd name="connsiteX8" fmla="*/ 1002423 w 1002422"/>
                  <a:gd name="connsiteY8" fmla="*/ 609481 h 1664238"/>
                  <a:gd name="connsiteX9" fmla="*/ 1002423 w 1002422"/>
                  <a:gd name="connsiteY9" fmla="*/ 1599826 h 1664238"/>
                  <a:gd name="connsiteX10" fmla="*/ 978268 w 1002422"/>
                  <a:gd name="connsiteY10" fmla="*/ 1652161 h 1664238"/>
                  <a:gd name="connsiteX11" fmla="*/ 954113 w 1002422"/>
                  <a:gd name="connsiteY11" fmla="*/ 1664238 h 1664238"/>
                  <a:gd name="connsiteX12" fmla="*/ 942036 w 1002422"/>
                  <a:gd name="connsiteY12" fmla="*/ 1615929 h 1664238"/>
                  <a:gd name="connsiteX13" fmla="*/ 958139 w 1002422"/>
                  <a:gd name="connsiteY13" fmla="*/ 1619955 h 1664238"/>
                  <a:gd name="connsiteX14" fmla="*/ 962165 w 1002422"/>
                  <a:gd name="connsiteY14" fmla="*/ 1603852 h 1664238"/>
                  <a:gd name="connsiteX15" fmla="*/ 962165 w 1002422"/>
                  <a:gd name="connsiteY15" fmla="*/ 613506 h 1664238"/>
                  <a:gd name="connsiteX16" fmla="*/ 921907 w 1002422"/>
                  <a:gd name="connsiteY16" fmla="*/ 541042 h 1664238"/>
                  <a:gd name="connsiteX17" fmla="*/ 60387 w 1002422"/>
                  <a:gd name="connsiteY17" fmla="*/ 45869 h 1664238"/>
                  <a:gd name="connsiteX18" fmla="*/ 44284 w 1002422"/>
                  <a:gd name="connsiteY18" fmla="*/ 41844 h 1664238"/>
                  <a:gd name="connsiteX19" fmla="*/ 40258 w 1002422"/>
                  <a:gd name="connsiteY19" fmla="*/ 57947 h 1664238"/>
                  <a:gd name="connsiteX20" fmla="*/ 40258 w 1002422"/>
                  <a:gd name="connsiteY20" fmla="*/ 1052318 h 1664238"/>
                  <a:gd name="connsiteX21" fmla="*/ 80516 w 1002422"/>
                  <a:gd name="connsiteY21" fmla="*/ 1124782 h 1664238"/>
                  <a:gd name="connsiteX22" fmla="*/ 942036 w 1002422"/>
                  <a:gd name="connsiteY22" fmla="*/ 1615929 h 166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02422" h="1664238">
                    <a:moveTo>
                      <a:pt x="954113" y="1664238"/>
                    </a:moveTo>
                    <a:cubicBezTo>
                      <a:pt x="942036" y="1664238"/>
                      <a:pt x="933984" y="1660213"/>
                      <a:pt x="921907" y="1656187"/>
                    </a:cubicBezTo>
                    <a:lnTo>
                      <a:pt x="60387" y="1156988"/>
                    </a:lnTo>
                    <a:cubicBezTo>
                      <a:pt x="24155" y="1136860"/>
                      <a:pt x="0" y="1088550"/>
                      <a:pt x="0" y="1052318"/>
                    </a:cubicBezTo>
                    <a:lnTo>
                      <a:pt x="0" y="57947"/>
                    </a:lnTo>
                    <a:cubicBezTo>
                      <a:pt x="0" y="33792"/>
                      <a:pt x="8052" y="17689"/>
                      <a:pt x="24155" y="5611"/>
                    </a:cubicBezTo>
                    <a:cubicBezTo>
                      <a:pt x="40258" y="-2440"/>
                      <a:pt x="60387" y="-2440"/>
                      <a:pt x="80516" y="9637"/>
                    </a:cubicBezTo>
                    <a:lnTo>
                      <a:pt x="942036" y="504810"/>
                    </a:lnTo>
                    <a:cubicBezTo>
                      <a:pt x="978268" y="524939"/>
                      <a:pt x="1002423" y="573248"/>
                      <a:pt x="1002423" y="609481"/>
                    </a:cubicBezTo>
                    <a:lnTo>
                      <a:pt x="1002423" y="1599826"/>
                    </a:lnTo>
                    <a:cubicBezTo>
                      <a:pt x="1002423" y="1623980"/>
                      <a:pt x="994371" y="1640084"/>
                      <a:pt x="978268" y="1652161"/>
                    </a:cubicBezTo>
                    <a:cubicBezTo>
                      <a:pt x="970216" y="1660213"/>
                      <a:pt x="962165" y="1664238"/>
                      <a:pt x="954113" y="1664238"/>
                    </a:cubicBezTo>
                    <a:close/>
                    <a:moveTo>
                      <a:pt x="942036" y="1615929"/>
                    </a:moveTo>
                    <a:cubicBezTo>
                      <a:pt x="950087" y="1619955"/>
                      <a:pt x="954113" y="1619955"/>
                      <a:pt x="958139" y="1619955"/>
                    </a:cubicBezTo>
                    <a:cubicBezTo>
                      <a:pt x="962165" y="1619955"/>
                      <a:pt x="962165" y="1611903"/>
                      <a:pt x="962165" y="1603852"/>
                    </a:cubicBezTo>
                    <a:lnTo>
                      <a:pt x="962165" y="613506"/>
                    </a:lnTo>
                    <a:cubicBezTo>
                      <a:pt x="962165" y="589352"/>
                      <a:pt x="942036" y="553119"/>
                      <a:pt x="921907" y="541042"/>
                    </a:cubicBezTo>
                    <a:lnTo>
                      <a:pt x="60387" y="45869"/>
                    </a:lnTo>
                    <a:cubicBezTo>
                      <a:pt x="52335" y="41844"/>
                      <a:pt x="48310" y="41844"/>
                      <a:pt x="44284" y="41844"/>
                    </a:cubicBezTo>
                    <a:cubicBezTo>
                      <a:pt x="40258" y="41844"/>
                      <a:pt x="40258" y="49895"/>
                      <a:pt x="40258" y="57947"/>
                    </a:cubicBezTo>
                    <a:lnTo>
                      <a:pt x="40258" y="1052318"/>
                    </a:lnTo>
                    <a:cubicBezTo>
                      <a:pt x="40258" y="1076473"/>
                      <a:pt x="60387" y="1112705"/>
                      <a:pt x="80516" y="1124782"/>
                    </a:cubicBezTo>
                    <a:lnTo>
                      <a:pt x="942036" y="1615929"/>
                    </a:ln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348E003B-912B-4227-80A4-AA152380E05E}"/>
                  </a:ext>
                </a:extLst>
              </p:cNvPr>
              <p:cNvSpPr/>
              <p:nvPr/>
            </p:nvSpPr>
            <p:spPr>
              <a:xfrm>
                <a:off x="227953" y="8750425"/>
                <a:ext cx="764900" cy="1272773"/>
              </a:xfrm>
              <a:custGeom>
                <a:avLst/>
                <a:gdLst>
                  <a:gd name="connsiteX0" fmla="*/ 732694 w 764900"/>
                  <a:gd name="connsiteY0" fmla="*/ 1272774 h 1272773"/>
                  <a:gd name="connsiteX1" fmla="*/ 712565 w 764900"/>
                  <a:gd name="connsiteY1" fmla="*/ 1264722 h 1272773"/>
                  <a:gd name="connsiteX2" fmla="*/ 40258 w 764900"/>
                  <a:gd name="connsiteY2" fmla="*/ 878246 h 1272773"/>
                  <a:gd name="connsiteX3" fmla="*/ 4026 w 764900"/>
                  <a:gd name="connsiteY3" fmla="*/ 817859 h 1272773"/>
                  <a:gd name="connsiteX4" fmla="*/ 0 w 764900"/>
                  <a:gd name="connsiteY4" fmla="*/ 36855 h 1272773"/>
                  <a:gd name="connsiteX5" fmla="*/ 16103 w 764900"/>
                  <a:gd name="connsiteY5" fmla="*/ 4649 h 1272773"/>
                  <a:gd name="connsiteX6" fmla="*/ 56361 w 764900"/>
                  <a:gd name="connsiteY6" fmla="*/ 4649 h 1272773"/>
                  <a:gd name="connsiteX7" fmla="*/ 728669 w 764900"/>
                  <a:gd name="connsiteY7" fmla="*/ 399176 h 1272773"/>
                  <a:gd name="connsiteX8" fmla="*/ 764901 w 764900"/>
                  <a:gd name="connsiteY8" fmla="*/ 459563 h 1272773"/>
                  <a:gd name="connsiteX9" fmla="*/ 764901 w 764900"/>
                  <a:gd name="connsiteY9" fmla="*/ 1232516 h 1272773"/>
                  <a:gd name="connsiteX10" fmla="*/ 748798 w 764900"/>
                  <a:gd name="connsiteY10" fmla="*/ 1264722 h 1272773"/>
                  <a:gd name="connsiteX11" fmla="*/ 732694 w 764900"/>
                  <a:gd name="connsiteY11" fmla="*/ 1272774 h 1272773"/>
                  <a:gd name="connsiteX12" fmla="*/ 40258 w 764900"/>
                  <a:gd name="connsiteY12" fmla="*/ 44907 h 1272773"/>
                  <a:gd name="connsiteX13" fmla="*/ 44284 w 764900"/>
                  <a:gd name="connsiteY13" fmla="*/ 817859 h 1272773"/>
                  <a:gd name="connsiteX14" fmla="*/ 60387 w 764900"/>
                  <a:gd name="connsiteY14" fmla="*/ 846039 h 1272773"/>
                  <a:gd name="connsiteX15" fmla="*/ 724643 w 764900"/>
                  <a:gd name="connsiteY15" fmla="*/ 1228490 h 1272773"/>
                  <a:gd name="connsiteX16" fmla="*/ 724643 w 764900"/>
                  <a:gd name="connsiteY16" fmla="*/ 459563 h 1272773"/>
                  <a:gd name="connsiteX17" fmla="*/ 708540 w 764900"/>
                  <a:gd name="connsiteY17" fmla="*/ 431383 h 1272773"/>
                  <a:gd name="connsiteX18" fmla="*/ 40258 w 764900"/>
                  <a:gd name="connsiteY18" fmla="*/ 44907 h 127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900" h="1272773">
                    <a:moveTo>
                      <a:pt x="732694" y="1272774"/>
                    </a:moveTo>
                    <a:cubicBezTo>
                      <a:pt x="724643" y="1272774"/>
                      <a:pt x="716591" y="1268748"/>
                      <a:pt x="712565" y="1264722"/>
                    </a:cubicBezTo>
                    <a:lnTo>
                      <a:pt x="40258" y="878246"/>
                    </a:lnTo>
                    <a:cubicBezTo>
                      <a:pt x="20129" y="866168"/>
                      <a:pt x="4026" y="837988"/>
                      <a:pt x="4026" y="817859"/>
                    </a:cubicBezTo>
                    <a:lnTo>
                      <a:pt x="0" y="36855"/>
                    </a:lnTo>
                    <a:cubicBezTo>
                      <a:pt x="0" y="20752"/>
                      <a:pt x="8052" y="8674"/>
                      <a:pt x="16103" y="4649"/>
                    </a:cubicBezTo>
                    <a:cubicBezTo>
                      <a:pt x="28181" y="-3403"/>
                      <a:pt x="40258" y="623"/>
                      <a:pt x="56361" y="4649"/>
                    </a:cubicBezTo>
                    <a:lnTo>
                      <a:pt x="728669" y="399176"/>
                    </a:lnTo>
                    <a:cubicBezTo>
                      <a:pt x="748798" y="411254"/>
                      <a:pt x="764901" y="439434"/>
                      <a:pt x="764901" y="459563"/>
                    </a:cubicBezTo>
                    <a:lnTo>
                      <a:pt x="764901" y="1232516"/>
                    </a:lnTo>
                    <a:cubicBezTo>
                      <a:pt x="764901" y="1248619"/>
                      <a:pt x="756849" y="1260696"/>
                      <a:pt x="748798" y="1264722"/>
                    </a:cubicBezTo>
                    <a:cubicBezTo>
                      <a:pt x="744772" y="1268748"/>
                      <a:pt x="736720" y="1272774"/>
                      <a:pt x="732694" y="1272774"/>
                    </a:cubicBezTo>
                    <a:close/>
                    <a:moveTo>
                      <a:pt x="40258" y="44907"/>
                    </a:moveTo>
                    <a:lnTo>
                      <a:pt x="44284" y="817859"/>
                    </a:lnTo>
                    <a:cubicBezTo>
                      <a:pt x="44284" y="825910"/>
                      <a:pt x="52335" y="842014"/>
                      <a:pt x="60387" y="846039"/>
                    </a:cubicBezTo>
                    <a:lnTo>
                      <a:pt x="724643" y="1228490"/>
                    </a:lnTo>
                    <a:lnTo>
                      <a:pt x="724643" y="459563"/>
                    </a:lnTo>
                    <a:cubicBezTo>
                      <a:pt x="724643" y="451512"/>
                      <a:pt x="716591" y="435409"/>
                      <a:pt x="708540" y="431383"/>
                    </a:cubicBezTo>
                    <a:lnTo>
                      <a:pt x="40258" y="44907"/>
                    </a:ln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913131CC-A71D-4614-9E69-734DE5C05557}"/>
                </a:ext>
              </a:extLst>
            </p:cNvPr>
            <p:cNvSpPr/>
            <p:nvPr/>
          </p:nvSpPr>
          <p:spPr>
            <a:xfrm>
              <a:off x="393010" y="7700316"/>
              <a:ext cx="853468" cy="1143325"/>
            </a:xfrm>
            <a:custGeom>
              <a:avLst/>
              <a:gdLst>
                <a:gd name="connsiteX0" fmla="*/ 833339 w 853468"/>
                <a:gd name="connsiteY0" fmla="*/ 1131248 h 1143325"/>
                <a:gd name="connsiteX1" fmla="*/ 744772 w 853468"/>
                <a:gd name="connsiteY1" fmla="*/ 1131248 h 1143325"/>
                <a:gd name="connsiteX2" fmla="*/ 724643 w 853468"/>
                <a:gd name="connsiteY2" fmla="*/ 1107093 h 1143325"/>
                <a:gd name="connsiteX3" fmla="*/ 724643 w 853468"/>
                <a:gd name="connsiteY3" fmla="*/ 1107093 h 1143325"/>
                <a:gd name="connsiteX4" fmla="*/ 724643 w 853468"/>
                <a:gd name="connsiteY4" fmla="*/ 479069 h 1143325"/>
                <a:gd name="connsiteX5" fmla="*/ 789055 w 853468"/>
                <a:gd name="connsiteY5" fmla="*/ 414657 h 1143325"/>
                <a:gd name="connsiteX6" fmla="*/ 853468 w 853468"/>
                <a:gd name="connsiteY6" fmla="*/ 479069 h 1143325"/>
                <a:gd name="connsiteX7" fmla="*/ 853468 w 853468"/>
                <a:gd name="connsiteY7" fmla="*/ 1103068 h 1143325"/>
                <a:gd name="connsiteX8" fmla="*/ 833339 w 853468"/>
                <a:gd name="connsiteY8" fmla="*/ 1131248 h 1143325"/>
                <a:gd name="connsiteX9" fmla="*/ 547508 w 853468"/>
                <a:gd name="connsiteY9" fmla="*/ 277780 h 1143325"/>
                <a:gd name="connsiteX10" fmla="*/ 483095 w 853468"/>
                <a:gd name="connsiteY10" fmla="*/ 342192 h 1143325"/>
                <a:gd name="connsiteX11" fmla="*/ 483095 w 853468"/>
                <a:gd name="connsiteY11" fmla="*/ 966191 h 1143325"/>
                <a:gd name="connsiteX12" fmla="*/ 483095 w 853468"/>
                <a:gd name="connsiteY12" fmla="*/ 966191 h 1143325"/>
                <a:gd name="connsiteX13" fmla="*/ 503224 w 853468"/>
                <a:gd name="connsiteY13" fmla="*/ 990345 h 1143325"/>
                <a:gd name="connsiteX14" fmla="*/ 591792 w 853468"/>
                <a:gd name="connsiteY14" fmla="*/ 990345 h 1143325"/>
                <a:gd name="connsiteX15" fmla="*/ 611921 w 853468"/>
                <a:gd name="connsiteY15" fmla="*/ 966191 h 1143325"/>
                <a:gd name="connsiteX16" fmla="*/ 611921 w 853468"/>
                <a:gd name="connsiteY16" fmla="*/ 966191 h 1143325"/>
                <a:gd name="connsiteX17" fmla="*/ 611921 w 853468"/>
                <a:gd name="connsiteY17" fmla="*/ 342192 h 1143325"/>
                <a:gd name="connsiteX18" fmla="*/ 547508 w 853468"/>
                <a:gd name="connsiteY18" fmla="*/ 277780 h 1143325"/>
                <a:gd name="connsiteX19" fmla="*/ 305960 w 853468"/>
                <a:gd name="connsiteY19" fmla="*/ 136877 h 1143325"/>
                <a:gd name="connsiteX20" fmla="*/ 241548 w 853468"/>
                <a:gd name="connsiteY20" fmla="*/ 201290 h 1143325"/>
                <a:gd name="connsiteX21" fmla="*/ 241548 w 853468"/>
                <a:gd name="connsiteY21" fmla="*/ 825288 h 1143325"/>
                <a:gd name="connsiteX22" fmla="*/ 261677 w 853468"/>
                <a:gd name="connsiteY22" fmla="*/ 849443 h 1143325"/>
                <a:gd name="connsiteX23" fmla="*/ 350244 w 853468"/>
                <a:gd name="connsiteY23" fmla="*/ 849443 h 1143325"/>
                <a:gd name="connsiteX24" fmla="*/ 370373 w 853468"/>
                <a:gd name="connsiteY24" fmla="*/ 825288 h 1143325"/>
                <a:gd name="connsiteX25" fmla="*/ 370373 w 853468"/>
                <a:gd name="connsiteY25" fmla="*/ 825288 h 1143325"/>
                <a:gd name="connsiteX26" fmla="*/ 370373 w 853468"/>
                <a:gd name="connsiteY26" fmla="*/ 201290 h 1143325"/>
                <a:gd name="connsiteX27" fmla="*/ 370373 w 853468"/>
                <a:gd name="connsiteY27" fmla="*/ 201290 h 1143325"/>
                <a:gd name="connsiteX28" fmla="*/ 305960 w 853468"/>
                <a:gd name="connsiteY28" fmla="*/ 136877 h 1143325"/>
                <a:gd name="connsiteX29" fmla="*/ 128825 w 853468"/>
                <a:gd name="connsiteY29" fmla="*/ 64413 h 1143325"/>
                <a:gd name="connsiteX30" fmla="*/ 64413 w 853468"/>
                <a:gd name="connsiteY30" fmla="*/ 0 h 1143325"/>
                <a:gd name="connsiteX31" fmla="*/ 0 w 853468"/>
                <a:gd name="connsiteY31" fmla="*/ 64413 h 1143325"/>
                <a:gd name="connsiteX32" fmla="*/ 0 w 853468"/>
                <a:gd name="connsiteY32" fmla="*/ 688411 h 1143325"/>
                <a:gd name="connsiteX33" fmla="*/ 0 w 853468"/>
                <a:gd name="connsiteY33" fmla="*/ 688411 h 1143325"/>
                <a:gd name="connsiteX34" fmla="*/ 20129 w 853468"/>
                <a:gd name="connsiteY34" fmla="*/ 712566 h 1143325"/>
                <a:gd name="connsiteX35" fmla="*/ 108696 w 853468"/>
                <a:gd name="connsiteY35" fmla="*/ 712566 h 1143325"/>
                <a:gd name="connsiteX36" fmla="*/ 128825 w 853468"/>
                <a:gd name="connsiteY36" fmla="*/ 688411 h 1143325"/>
                <a:gd name="connsiteX37" fmla="*/ 128825 w 853468"/>
                <a:gd name="connsiteY37" fmla="*/ 64413 h 114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53468" h="1143325">
                  <a:moveTo>
                    <a:pt x="833339" y="1131248"/>
                  </a:moveTo>
                  <a:cubicBezTo>
                    <a:pt x="809184" y="1147351"/>
                    <a:pt x="768927" y="1147351"/>
                    <a:pt x="744772" y="1131248"/>
                  </a:cubicBezTo>
                  <a:cubicBezTo>
                    <a:pt x="732694" y="1123196"/>
                    <a:pt x="724643" y="1115145"/>
                    <a:pt x="724643" y="1107093"/>
                  </a:cubicBezTo>
                  <a:lnTo>
                    <a:pt x="724643" y="1107093"/>
                  </a:lnTo>
                  <a:lnTo>
                    <a:pt x="724643" y="479069"/>
                  </a:lnTo>
                  <a:cubicBezTo>
                    <a:pt x="724643" y="442837"/>
                    <a:pt x="752823" y="414657"/>
                    <a:pt x="789055" y="414657"/>
                  </a:cubicBezTo>
                  <a:cubicBezTo>
                    <a:pt x="825288" y="414657"/>
                    <a:pt x="853468" y="442837"/>
                    <a:pt x="853468" y="479069"/>
                  </a:cubicBezTo>
                  <a:lnTo>
                    <a:pt x="853468" y="1103068"/>
                  </a:lnTo>
                  <a:cubicBezTo>
                    <a:pt x="849442" y="1115145"/>
                    <a:pt x="845417" y="1123196"/>
                    <a:pt x="833339" y="1131248"/>
                  </a:cubicBezTo>
                  <a:close/>
                  <a:moveTo>
                    <a:pt x="547508" y="277780"/>
                  </a:moveTo>
                  <a:cubicBezTo>
                    <a:pt x="511276" y="277780"/>
                    <a:pt x="483095" y="305960"/>
                    <a:pt x="483095" y="342192"/>
                  </a:cubicBezTo>
                  <a:lnTo>
                    <a:pt x="483095" y="966191"/>
                  </a:lnTo>
                  <a:lnTo>
                    <a:pt x="483095" y="966191"/>
                  </a:lnTo>
                  <a:cubicBezTo>
                    <a:pt x="483095" y="974242"/>
                    <a:pt x="491147" y="986319"/>
                    <a:pt x="503224" y="990345"/>
                  </a:cubicBezTo>
                  <a:cubicBezTo>
                    <a:pt x="527379" y="1006448"/>
                    <a:pt x="567637" y="1006448"/>
                    <a:pt x="591792" y="990345"/>
                  </a:cubicBezTo>
                  <a:cubicBezTo>
                    <a:pt x="603869" y="982294"/>
                    <a:pt x="611921" y="974242"/>
                    <a:pt x="611921" y="966191"/>
                  </a:cubicBezTo>
                  <a:lnTo>
                    <a:pt x="611921" y="966191"/>
                  </a:lnTo>
                  <a:lnTo>
                    <a:pt x="611921" y="342192"/>
                  </a:lnTo>
                  <a:cubicBezTo>
                    <a:pt x="611921" y="305960"/>
                    <a:pt x="583740" y="277780"/>
                    <a:pt x="547508" y="277780"/>
                  </a:cubicBezTo>
                  <a:close/>
                  <a:moveTo>
                    <a:pt x="305960" y="136877"/>
                  </a:moveTo>
                  <a:cubicBezTo>
                    <a:pt x="269728" y="136877"/>
                    <a:pt x="241548" y="165058"/>
                    <a:pt x="241548" y="201290"/>
                  </a:cubicBezTo>
                  <a:lnTo>
                    <a:pt x="241548" y="825288"/>
                  </a:lnTo>
                  <a:cubicBezTo>
                    <a:pt x="241548" y="833339"/>
                    <a:pt x="249599" y="845417"/>
                    <a:pt x="261677" y="849443"/>
                  </a:cubicBezTo>
                  <a:cubicBezTo>
                    <a:pt x="285831" y="865546"/>
                    <a:pt x="326089" y="865546"/>
                    <a:pt x="350244" y="849443"/>
                  </a:cubicBezTo>
                  <a:cubicBezTo>
                    <a:pt x="362321" y="841391"/>
                    <a:pt x="370373" y="833339"/>
                    <a:pt x="370373" y="825288"/>
                  </a:cubicBezTo>
                  <a:lnTo>
                    <a:pt x="370373" y="825288"/>
                  </a:lnTo>
                  <a:lnTo>
                    <a:pt x="370373" y="201290"/>
                  </a:lnTo>
                  <a:cubicBezTo>
                    <a:pt x="370373" y="201290"/>
                    <a:pt x="370373" y="201290"/>
                    <a:pt x="370373" y="201290"/>
                  </a:cubicBezTo>
                  <a:cubicBezTo>
                    <a:pt x="370373" y="169083"/>
                    <a:pt x="342192" y="136877"/>
                    <a:pt x="305960" y="136877"/>
                  </a:cubicBezTo>
                  <a:close/>
                  <a:moveTo>
                    <a:pt x="128825" y="64413"/>
                  </a:moveTo>
                  <a:cubicBezTo>
                    <a:pt x="128825" y="28181"/>
                    <a:pt x="100645" y="0"/>
                    <a:pt x="64413" y="0"/>
                  </a:cubicBezTo>
                  <a:cubicBezTo>
                    <a:pt x="28181" y="0"/>
                    <a:pt x="0" y="28181"/>
                    <a:pt x="0" y="64413"/>
                  </a:cubicBezTo>
                  <a:lnTo>
                    <a:pt x="0" y="688411"/>
                  </a:lnTo>
                  <a:lnTo>
                    <a:pt x="0" y="688411"/>
                  </a:lnTo>
                  <a:cubicBezTo>
                    <a:pt x="0" y="696462"/>
                    <a:pt x="8052" y="708540"/>
                    <a:pt x="20129" y="712566"/>
                  </a:cubicBezTo>
                  <a:cubicBezTo>
                    <a:pt x="44284" y="728669"/>
                    <a:pt x="84542" y="728669"/>
                    <a:pt x="108696" y="712566"/>
                  </a:cubicBezTo>
                  <a:cubicBezTo>
                    <a:pt x="120774" y="704514"/>
                    <a:pt x="128825" y="696462"/>
                    <a:pt x="128825" y="688411"/>
                  </a:cubicBezTo>
                  <a:lnTo>
                    <a:pt x="128825" y="64413"/>
                  </a:lnTo>
                  <a:close/>
                </a:path>
              </a:pathLst>
            </a:custGeom>
            <a:solidFill>
              <a:srgbClr val="8C8787"/>
            </a:solidFill>
            <a:ln w="401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97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351149" y="9106699"/>
              <a:ext cx="653967" cy="1266743"/>
              <a:chOff x="1351149" y="9106699"/>
              <a:chExt cx="653967" cy="1266743"/>
            </a:xfrm>
            <a:solidFill>
              <a:srgbClr val="040404"/>
            </a:solidFill>
          </p:grpSpPr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D11F0835-88D4-46D7-A208-9B8F77CD8D10}"/>
                  </a:ext>
                </a:extLst>
              </p:cNvPr>
              <p:cNvSpPr/>
              <p:nvPr/>
            </p:nvSpPr>
            <p:spPr>
              <a:xfrm>
                <a:off x="1351149" y="9944064"/>
                <a:ext cx="648152" cy="429378"/>
              </a:xfrm>
              <a:custGeom>
                <a:avLst/>
                <a:gdLst>
                  <a:gd name="connsiteX0" fmla="*/ 615946 w 648152"/>
                  <a:gd name="connsiteY0" fmla="*/ 312630 h 429378"/>
                  <a:gd name="connsiteX1" fmla="*/ 615946 w 648152"/>
                  <a:gd name="connsiteY1" fmla="*/ 312630 h 429378"/>
                  <a:gd name="connsiteX2" fmla="*/ 76490 w 648152"/>
                  <a:gd name="connsiteY2" fmla="*/ 2644 h 429378"/>
                  <a:gd name="connsiteX3" fmla="*/ 44284 w 648152"/>
                  <a:gd name="connsiteY3" fmla="*/ 6670 h 429378"/>
                  <a:gd name="connsiteX4" fmla="*/ 0 w 648152"/>
                  <a:gd name="connsiteY4" fmla="*/ 83160 h 429378"/>
                  <a:gd name="connsiteX5" fmla="*/ 12077 w 648152"/>
                  <a:gd name="connsiteY5" fmla="*/ 111341 h 429378"/>
                  <a:gd name="connsiteX6" fmla="*/ 12077 w 648152"/>
                  <a:gd name="connsiteY6" fmla="*/ 111341 h 429378"/>
                  <a:gd name="connsiteX7" fmla="*/ 551534 w 648152"/>
                  <a:gd name="connsiteY7" fmla="*/ 421327 h 429378"/>
                  <a:gd name="connsiteX8" fmla="*/ 551534 w 648152"/>
                  <a:gd name="connsiteY8" fmla="*/ 421327 h 429378"/>
                  <a:gd name="connsiteX9" fmla="*/ 640101 w 648152"/>
                  <a:gd name="connsiteY9" fmla="*/ 397172 h 429378"/>
                  <a:gd name="connsiteX10" fmla="*/ 615946 w 648152"/>
                  <a:gd name="connsiteY10" fmla="*/ 312630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152" h="429378">
                    <a:moveTo>
                      <a:pt x="615946" y="312630"/>
                    </a:moveTo>
                    <a:lnTo>
                      <a:pt x="615946" y="312630"/>
                    </a:lnTo>
                    <a:lnTo>
                      <a:pt x="76490" y="2644"/>
                    </a:lnTo>
                    <a:cubicBezTo>
                      <a:pt x="68439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56204" y="368992"/>
                      <a:pt x="648153" y="328734"/>
                      <a:pt x="615946" y="312630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4436A861-6272-4E8A-89D2-AB7FB01FD861}"/>
                  </a:ext>
                </a:extLst>
              </p:cNvPr>
              <p:cNvSpPr/>
              <p:nvPr/>
            </p:nvSpPr>
            <p:spPr>
              <a:xfrm>
                <a:off x="1355175" y="9666284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D9E05FED-7AFE-46B0-A3D8-A143A85B606B}"/>
                  </a:ext>
                </a:extLst>
              </p:cNvPr>
              <p:cNvSpPr/>
              <p:nvPr/>
            </p:nvSpPr>
            <p:spPr>
              <a:xfrm>
                <a:off x="1355175" y="9388505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8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FE5BFE00-FEF0-4253-ABBD-49081C1F1DE1}"/>
                  </a:ext>
                </a:extLst>
              </p:cNvPr>
              <p:cNvSpPr/>
              <p:nvPr/>
            </p:nvSpPr>
            <p:spPr>
              <a:xfrm>
                <a:off x="1355175" y="9106699"/>
                <a:ext cx="648152" cy="437430"/>
              </a:xfrm>
              <a:custGeom>
                <a:avLst/>
                <a:gdLst>
                  <a:gd name="connsiteX0" fmla="*/ 12077 w 648152"/>
                  <a:gd name="connsiteY0" fmla="*/ 119392 h 437430"/>
                  <a:gd name="connsiteX1" fmla="*/ 551534 w 648152"/>
                  <a:gd name="connsiteY1" fmla="*/ 429378 h 437430"/>
                  <a:gd name="connsiteX2" fmla="*/ 551534 w 648152"/>
                  <a:gd name="connsiteY2" fmla="*/ 429378 h 437430"/>
                  <a:gd name="connsiteX3" fmla="*/ 640101 w 648152"/>
                  <a:gd name="connsiteY3" fmla="*/ 405224 h 437430"/>
                  <a:gd name="connsiteX4" fmla="*/ 615946 w 648152"/>
                  <a:gd name="connsiteY4" fmla="*/ 316656 h 437430"/>
                  <a:gd name="connsiteX5" fmla="*/ 615946 w 648152"/>
                  <a:gd name="connsiteY5" fmla="*/ 316656 h 437430"/>
                  <a:gd name="connsiteX6" fmla="*/ 76490 w 648152"/>
                  <a:gd name="connsiteY6" fmla="*/ 2644 h 437430"/>
                  <a:gd name="connsiteX7" fmla="*/ 76490 w 648152"/>
                  <a:gd name="connsiteY7" fmla="*/ 2644 h 437430"/>
                  <a:gd name="connsiteX8" fmla="*/ 76490 w 648152"/>
                  <a:gd name="connsiteY8" fmla="*/ 2644 h 437430"/>
                  <a:gd name="connsiteX9" fmla="*/ 76490 w 648152"/>
                  <a:gd name="connsiteY9" fmla="*/ 2644 h 437430"/>
                  <a:gd name="connsiteX10" fmla="*/ 44284 w 648152"/>
                  <a:gd name="connsiteY10" fmla="*/ 6670 h 437430"/>
                  <a:gd name="connsiteX11" fmla="*/ 0 w 648152"/>
                  <a:gd name="connsiteY11" fmla="*/ 83160 h 437430"/>
                  <a:gd name="connsiteX12" fmla="*/ 12077 w 648152"/>
                  <a:gd name="connsiteY12" fmla="*/ 119392 h 437430"/>
                  <a:gd name="connsiteX13" fmla="*/ 12077 w 648152"/>
                  <a:gd name="connsiteY13" fmla="*/ 119392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8152" h="437430">
                    <a:moveTo>
                      <a:pt x="12077" y="119392"/>
                    </a:moveTo>
                    <a:lnTo>
                      <a:pt x="551534" y="429378"/>
                    </a:lnTo>
                    <a:cubicBezTo>
                      <a:pt x="551534" y="429378"/>
                      <a:pt x="551534" y="429378"/>
                      <a:pt x="551534" y="429378"/>
                    </a:cubicBezTo>
                    <a:cubicBezTo>
                      <a:pt x="583740" y="445482"/>
                      <a:pt x="619972" y="437430"/>
                      <a:pt x="640101" y="405224"/>
                    </a:cubicBezTo>
                    <a:cubicBezTo>
                      <a:pt x="656204" y="373017"/>
                      <a:pt x="648153" y="336785"/>
                      <a:pt x="615946" y="316656"/>
                    </a:cubicBezTo>
                    <a:lnTo>
                      <a:pt x="615946" y="316656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103289"/>
                      <a:pt x="4026" y="111341"/>
                      <a:pt x="12077" y="119392"/>
                    </a:cubicBezTo>
                    <a:lnTo>
                      <a:pt x="12077" y="119392"/>
                    </a:lnTo>
                    <a:close/>
                  </a:path>
                </a:pathLst>
              </a:custGeom>
              <a:solidFill>
                <a:srgbClr val="040404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03" name="Drawing 101">
            <a:extLst>
              <a:ext uri="{FF2B5EF4-FFF2-40B4-BE49-F238E27FC236}">
                <a16:creationId xmlns:a16="http://schemas.microsoft.com/office/drawing/2014/main" id="{04943D38-A9B1-4C8A-9779-399951562D7D}"/>
              </a:ext>
            </a:extLst>
          </p:cNvPr>
          <p:cNvGrpSpPr/>
          <p:nvPr/>
        </p:nvGrpSpPr>
        <p:grpSpPr>
          <a:xfrm flipH="1">
            <a:off x="111028" y="2128771"/>
            <a:ext cx="785347" cy="1086652"/>
            <a:chOff x="292900" y="5676724"/>
            <a:chExt cx="2094258" cy="2897738"/>
          </a:xfrm>
          <a:solidFill>
            <a:srgbClr val="000000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7DF05F5F-CB66-4141-A6C7-AF5A7379BB91}"/>
                </a:ext>
              </a:extLst>
            </p:cNvPr>
            <p:cNvSpPr/>
            <p:nvPr/>
          </p:nvSpPr>
          <p:spPr>
            <a:xfrm>
              <a:off x="1242873" y="6011374"/>
              <a:ext cx="1144285" cy="2410305"/>
            </a:xfrm>
            <a:custGeom>
              <a:avLst/>
              <a:gdLst>
                <a:gd name="connsiteX0" fmla="*/ 115148 w 1144285"/>
                <a:gd name="connsiteY0" fmla="*/ 1879149 h 2410305"/>
                <a:gd name="connsiteX1" fmla="*/ 572143 w 1144285"/>
                <a:gd name="connsiteY1" fmla="*/ 1087505 h 2410305"/>
                <a:gd name="connsiteX2" fmla="*/ 572143 w 1144285"/>
                <a:gd name="connsiteY2" fmla="*/ 126737 h 2410305"/>
                <a:gd name="connsiteX3" fmla="*/ 572143 w 1144285"/>
                <a:gd name="connsiteY3" fmla="*/ 126737 h 2410305"/>
                <a:gd name="connsiteX4" fmla="*/ 687291 w 1144285"/>
                <a:gd name="connsiteY4" fmla="*/ 61966 h 2410305"/>
                <a:gd name="connsiteX5" fmla="*/ 1011146 w 1144285"/>
                <a:gd name="connsiteY5" fmla="*/ 29581 h 2410305"/>
                <a:gd name="connsiteX6" fmla="*/ 1011146 w 1144285"/>
                <a:gd name="connsiteY6" fmla="*/ 29581 h 2410305"/>
                <a:gd name="connsiteX7" fmla="*/ 1014744 w 1144285"/>
                <a:gd name="connsiteY7" fmla="*/ 33179 h 2410305"/>
                <a:gd name="connsiteX8" fmla="*/ 1144286 w 1144285"/>
                <a:gd name="connsiteY8" fmla="*/ 328246 h 2410305"/>
                <a:gd name="connsiteX9" fmla="*/ 1144286 w 1144285"/>
                <a:gd name="connsiteY9" fmla="*/ 1422155 h 2410305"/>
                <a:gd name="connsiteX10" fmla="*/ 687291 w 1144285"/>
                <a:gd name="connsiteY10" fmla="*/ 2213799 h 2410305"/>
                <a:gd name="connsiteX11" fmla="*/ 456995 w 1144285"/>
                <a:gd name="connsiteY11" fmla="*/ 2346939 h 2410305"/>
                <a:gd name="connsiteX12" fmla="*/ 0 w 1144285"/>
                <a:gd name="connsiteY12" fmla="*/ 2080659 h 2410305"/>
                <a:gd name="connsiteX13" fmla="*/ 0 w 1144285"/>
                <a:gd name="connsiteY13" fmla="*/ 1947519 h 2410305"/>
                <a:gd name="connsiteX14" fmla="*/ 115148 w 1144285"/>
                <a:gd name="connsiteY14" fmla="*/ 1879149 h 24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4285" h="2410305">
                  <a:moveTo>
                    <a:pt x="115148" y="1879149"/>
                  </a:moveTo>
                  <a:cubicBezTo>
                    <a:pt x="367035" y="1731616"/>
                    <a:pt x="572143" y="1378974"/>
                    <a:pt x="572143" y="1087505"/>
                  </a:cubicBezTo>
                  <a:lnTo>
                    <a:pt x="572143" y="126737"/>
                  </a:lnTo>
                  <a:lnTo>
                    <a:pt x="572143" y="126737"/>
                  </a:lnTo>
                  <a:lnTo>
                    <a:pt x="687291" y="61966"/>
                  </a:lnTo>
                  <a:cubicBezTo>
                    <a:pt x="813235" y="-10002"/>
                    <a:pt x="928383" y="-17198"/>
                    <a:pt x="1011146" y="29581"/>
                  </a:cubicBezTo>
                  <a:lnTo>
                    <a:pt x="1011146" y="29581"/>
                  </a:lnTo>
                  <a:cubicBezTo>
                    <a:pt x="1011146" y="29581"/>
                    <a:pt x="1014744" y="29581"/>
                    <a:pt x="1014744" y="33179"/>
                  </a:cubicBezTo>
                  <a:cubicBezTo>
                    <a:pt x="1093908" y="83556"/>
                    <a:pt x="1144286" y="184311"/>
                    <a:pt x="1144286" y="328246"/>
                  </a:cubicBezTo>
                  <a:lnTo>
                    <a:pt x="1144286" y="1422155"/>
                  </a:lnTo>
                  <a:cubicBezTo>
                    <a:pt x="1144286" y="1713624"/>
                    <a:pt x="939178" y="2069864"/>
                    <a:pt x="687291" y="2213799"/>
                  </a:cubicBezTo>
                  <a:lnTo>
                    <a:pt x="456995" y="2346939"/>
                  </a:lnTo>
                  <a:cubicBezTo>
                    <a:pt x="205108" y="2494473"/>
                    <a:pt x="0" y="2375726"/>
                    <a:pt x="0" y="2080659"/>
                  </a:cubicBezTo>
                  <a:lnTo>
                    <a:pt x="0" y="1947519"/>
                  </a:lnTo>
                  <a:lnTo>
                    <a:pt x="115148" y="1879149"/>
                  </a:lnTo>
                  <a:close/>
                </a:path>
              </a:pathLst>
            </a:custGeom>
            <a:solidFill>
              <a:srgbClr val="040404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A1FBA102-32E5-4319-A872-CE1D3D9E44BE}"/>
                </a:ext>
              </a:extLst>
            </p:cNvPr>
            <p:cNvSpPr/>
            <p:nvPr/>
          </p:nvSpPr>
          <p:spPr>
            <a:xfrm>
              <a:off x="670730" y="5676724"/>
              <a:ext cx="1583288" cy="2403198"/>
            </a:xfrm>
            <a:custGeom>
              <a:avLst/>
              <a:gdLst>
                <a:gd name="connsiteX0" fmla="*/ 0 w 1583288"/>
                <a:gd name="connsiteY0" fmla="*/ 990349 h 2403198"/>
                <a:gd name="connsiteX1" fmla="*/ 456995 w 1583288"/>
                <a:gd name="connsiteY1" fmla="*/ 195106 h 2403198"/>
                <a:gd name="connsiteX2" fmla="*/ 687291 w 1583288"/>
                <a:gd name="connsiteY2" fmla="*/ 61966 h 2403198"/>
                <a:gd name="connsiteX3" fmla="*/ 1007547 w 1583288"/>
                <a:gd name="connsiteY3" fmla="*/ 29581 h 2403198"/>
                <a:gd name="connsiteX4" fmla="*/ 1007547 w 1583288"/>
                <a:gd name="connsiteY4" fmla="*/ 29581 h 2403198"/>
                <a:gd name="connsiteX5" fmla="*/ 1011146 w 1583288"/>
                <a:gd name="connsiteY5" fmla="*/ 29581 h 2403198"/>
                <a:gd name="connsiteX6" fmla="*/ 1011146 w 1583288"/>
                <a:gd name="connsiteY6" fmla="*/ 29581 h 2403198"/>
                <a:gd name="connsiteX7" fmla="*/ 1583288 w 1583288"/>
                <a:gd name="connsiteY7" fmla="*/ 360632 h 2403198"/>
                <a:gd name="connsiteX8" fmla="*/ 1259434 w 1583288"/>
                <a:gd name="connsiteY8" fmla="*/ 393017 h 2403198"/>
                <a:gd name="connsiteX9" fmla="*/ 1144286 w 1583288"/>
                <a:gd name="connsiteY9" fmla="*/ 457788 h 2403198"/>
                <a:gd name="connsiteX10" fmla="*/ 1144286 w 1583288"/>
                <a:gd name="connsiteY10" fmla="*/ 457788 h 2403198"/>
                <a:gd name="connsiteX11" fmla="*/ 1144286 w 1583288"/>
                <a:gd name="connsiteY11" fmla="*/ 457788 h 2403198"/>
                <a:gd name="connsiteX12" fmla="*/ 1029137 w 1583288"/>
                <a:gd name="connsiteY12" fmla="*/ 522559 h 2403198"/>
                <a:gd name="connsiteX13" fmla="*/ 572143 w 1583288"/>
                <a:gd name="connsiteY13" fmla="*/ 1314203 h 2403198"/>
                <a:gd name="connsiteX14" fmla="*/ 572143 w 1583288"/>
                <a:gd name="connsiteY14" fmla="*/ 2274971 h 2403198"/>
                <a:gd name="connsiteX15" fmla="*/ 456995 w 1583288"/>
                <a:gd name="connsiteY15" fmla="*/ 2339742 h 2403198"/>
                <a:gd name="connsiteX16" fmla="*/ 0 w 1583288"/>
                <a:gd name="connsiteY16" fmla="*/ 2077060 h 2403198"/>
                <a:gd name="connsiteX17" fmla="*/ 0 w 1583288"/>
                <a:gd name="connsiteY17" fmla="*/ 990349 h 240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83288" h="2403198">
                  <a:moveTo>
                    <a:pt x="0" y="990349"/>
                  </a:moveTo>
                  <a:cubicBezTo>
                    <a:pt x="0" y="698880"/>
                    <a:pt x="205108" y="342640"/>
                    <a:pt x="456995" y="195106"/>
                  </a:cubicBezTo>
                  <a:lnTo>
                    <a:pt x="687291" y="61966"/>
                  </a:lnTo>
                  <a:cubicBezTo>
                    <a:pt x="813234" y="-10002"/>
                    <a:pt x="924784" y="-17198"/>
                    <a:pt x="1007547" y="29581"/>
                  </a:cubicBezTo>
                  <a:lnTo>
                    <a:pt x="1007547" y="29581"/>
                  </a:lnTo>
                  <a:lnTo>
                    <a:pt x="1011146" y="29581"/>
                  </a:lnTo>
                  <a:lnTo>
                    <a:pt x="1011146" y="29581"/>
                  </a:lnTo>
                  <a:lnTo>
                    <a:pt x="1583288" y="360632"/>
                  </a:lnTo>
                  <a:cubicBezTo>
                    <a:pt x="1500526" y="313853"/>
                    <a:pt x="1385377" y="321050"/>
                    <a:pt x="1259434" y="393017"/>
                  </a:cubicBezTo>
                  <a:lnTo>
                    <a:pt x="1144286" y="457788"/>
                  </a:lnTo>
                  <a:lnTo>
                    <a:pt x="1144286" y="457788"/>
                  </a:lnTo>
                  <a:lnTo>
                    <a:pt x="1144286" y="457788"/>
                  </a:lnTo>
                  <a:lnTo>
                    <a:pt x="1029137" y="522559"/>
                  </a:lnTo>
                  <a:cubicBezTo>
                    <a:pt x="777251" y="670093"/>
                    <a:pt x="572143" y="1022734"/>
                    <a:pt x="572143" y="1314203"/>
                  </a:cubicBezTo>
                  <a:lnTo>
                    <a:pt x="572143" y="2274971"/>
                  </a:lnTo>
                  <a:lnTo>
                    <a:pt x="456995" y="2339742"/>
                  </a:lnTo>
                  <a:cubicBezTo>
                    <a:pt x="205108" y="2487276"/>
                    <a:pt x="0" y="2368529"/>
                    <a:pt x="0" y="2077060"/>
                  </a:cubicBezTo>
                  <a:lnTo>
                    <a:pt x="0" y="990349"/>
                  </a:lnTo>
                  <a:close/>
                </a:path>
              </a:pathLst>
            </a:custGeom>
            <a:solidFill>
              <a:srgbClr val="CACACA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CBD817A-BE92-4EFF-9021-EBF3FFE09B2A}"/>
                </a:ext>
              </a:extLst>
            </p:cNvPr>
            <p:cNvSpPr/>
            <p:nvPr/>
          </p:nvSpPr>
          <p:spPr>
            <a:xfrm>
              <a:off x="861444" y="5788972"/>
              <a:ext cx="1169474" cy="2407413"/>
            </a:xfrm>
            <a:custGeom>
              <a:avLst/>
              <a:gdLst>
                <a:gd name="connsiteX0" fmla="*/ 0 w 1169474"/>
                <a:gd name="connsiteY0" fmla="*/ 986052 h 2407413"/>
                <a:gd name="connsiteX1" fmla="*/ 0 w 1169474"/>
                <a:gd name="connsiteY1" fmla="*/ 2079961 h 2407413"/>
                <a:gd name="connsiteX2" fmla="*/ 244690 w 1169474"/>
                <a:gd name="connsiteY2" fmla="*/ 2407414 h 2407413"/>
                <a:gd name="connsiteX3" fmla="*/ 190714 w 1169474"/>
                <a:gd name="connsiteY3" fmla="*/ 2191511 h 2407413"/>
                <a:gd name="connsiteX4" fmla="*/ 190714 w 1169474"/>
                <a:gd name="connsiteY4" fmla="*/ 1097602 h 2407413"/>
                <a:gd name="connsiteX5" fmla="*/ 647709 w 1169474"/>
                <a:gd name="connsiteY5" fmla="*/ 305958 h 2407413"/>
                <a:gd name="connsiteX6" fmla="*/ 878005 w 1169474"/>
                <a:gd name="connsiteY6" fmla="*/ 172818 h 2407413"/>
                <a:gd name="connsiteX7" fmla="*/ 1093908 w 1169474"/>
                <a:gd name="connsiteY7" fmla="*/ 111645 h 2407413"/>
                <a:gd name="connsiteX8" fmla="*/ 1169474 w 1169474"/>
                <a:gd name="connsiteY8" fmla="*/ 122440 h 2407413"/>
                <a:gd name="connsiteX9" fmla="*/ 1014744 w 1169474"/>
                <a:gd name="connsiteY9" fmla="*/ 32481 h 2407413"/>
                <a:gd name="connsiteX10" fmla="*/ 687291 w 1169474"/>
                <a:gd name="connsiteY10" fmla="*/ 61268 h 2407413"/>
                <a:gd name="connsiteX11" fmla="*/ 456995 w 1169474"/>
                <a:gd name="connsiteY11" fmla="*/ 194408 h 2407413"/>
                <a:gd name="connsiteX12" fmla="*/ 0 w 1169474"/>
                <a:gd name="connsiteY12" fmla="*/ 986052 h 240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474" h="2407413">
                  <a:moveTo>
                    <a:pt x="0" y="986052"/>
                  </a:moveTo>
                  <a:lnTo>
                    <a:pt x="0" y="2079961"/>
                  </a:lnTo>
                  <a:cubicBezTo>
                    <a:pt x="0" y="2281470"/>
                    <a:pt x="97156" y="2400217"/>
                    <a:pt x="244690" y="2407414"/>
                  </a:cubicBezTo>
                  <a:cubicBezTo>
                    <a:pt x="212305" y="2353438"/>
                    <a:pt x="190714" y="2281470"/>
                    <a:pt x="190714" y="2191511"/>
                  </a:cubicBezTo>
                  <a:lnTo>
                    <a:pt x="190714" y="1097602"/>
                  </a:lnTo>
                  <a:cubicBezTo>
                    <a:pt x="190714" y="806133"/>
                    <a:pt x="395822" y="449893"/>
                    <a:pt x="647709" y="305958"/>
                  </a:cubicBezTo>
                  <a:lnTo>
                    <a:pt x="878005" y="172818"/>
                  </a:lnTo>
                  <a:cubicBezTo>
                    <a:pt x="957170" y="129637"/>
                    <a:pt x="1029138" y="108047"/>
                    <a:pt x="1093908" y="111645"/>
                  </a:cubicBezTo>
                  <a:cubicBezTo>
                    <a:pt x="1115499" y="111645"/>
                    <a:pt x="1169474" y="122440"/>
                    <a:pt x="1169474" y="122440"/>
                  </a:cubicBezTo>
                  <a:cubicBezTo>
                    <a:pt x="1169474" y="122440"/>
                    <a:pt x="1039933" y="46874"/>
                    <a:pt x="1014744" y="32481"/>
                  </a:cubicBezTo>
                  <a:cubicBezTo>
                    <a:pt x="931981" y="-17896"/>
                    <a:pt x="816833" y="-10700"/>
                    <a:pt x="687291" y="61268"/>
                  </a:cubicBezTo>
                  <a:lnTo>
                    <a:pt x="456995" y="194408"/>
                  </a:lnTo>
                  <a:cubicBezTo>
                    <a:pt x="205108" y="338343"/>
                    <a:pt x="0" y="694583"/>
                    <a:pt x="0" y="986052"/>
                  </a:cubicBezTo>
                  <a:close/>
                </a:path>
              </a:pathLst>
            </a:custGeom>
            <a:solidFill>
              <a:srgbClr val="8C8787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1CAFFD65-8335-46F7-A36C-F566D21069AB}"/>
                </a:ext>
              </a:extLst>
            </p:cNvPr>
            <p:cNvSpPr/>
            <p:nvPr/>
          </p:nvSpPr>
          <p:spPr>
            <a:xfrm>
              <a:off x="1815015" y="6138110"/>
              <a:ext cx="35983" cy="35983"/>
            </a:xfrm>
            <a:custGeom>
              <a:avLst/>
              <a:gdLst>
                <a:gd name="connsiteX0" fmla="*/ 0 w 35983"/>
                <a:gd name="connsiteY0" fmla="*/ 0 h 35983"/>
                <a:gd name="connsiteX1" fmla="*/ 0 w 35983"/>
                <a:gd name="connsiteY1" fmla="*/ 0 h 35983"/>
                <a:gd name="connsiteX2" fmla="*/ 0 w 35983"/>
                <a:gd name="connsiteY2" fmla="*/ 0 h 3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83" h="3598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895973FA-8F8A-481F-A916-5A9597B13F27}"/>
                </a:ext>
              </a:extLst>
            </p:cNvPr>
            <p:cNvSpPr/>
            <p:nvPr/>
          </p:nvSpPr>
          <p:spPr>
            <a:xfrm>
              <a:off x="1242873" y="6008596"/>
              <a:ext cx="1144285" cy="2407263"/>
            </a:xfrm>
            <a:custGeom>
              <a:avLst/>
              <a:gdLst>
                <a:gd name="connsiteX0" fmla="*/ 0 w 1144285"/>
                <a:gd name="connsiteY0" fmla="*/ 2079838 h 2407263"/>
                <a:gd name="connsiteX1" fmla="*/ 456995 w 1144285"/>
                <a:gd name="connsiteY1" fmla="*/ 2346118 h 2407263"/>
                <a:gd name="connsiteX2" fmla="*/ 687291 w 1144285"/>
                <a:gd name="connsiteY2" fmla="*/ 2212978 h 2407263"/>
                <a:gd name="connsiteX3" fmla="*/ 1144286 w 1144285"/>
                <a:gd name="connsiteY3" fmla="*/ 1421334 h 2407263"/>
                <a:gd name="connsiteX4" fmla="*/ 1144286 w 1144285"/>
                <a:gd name="connsiteY4" fmla="*/ 327426 h 2407263"/>
                <a:gd name="connsiteX5" fmla="*/ 687291 w 1144285"/>
                <a:gd name="connsiteY5" fmla="*/ 61145 h 2407263"/>
                <a:gd name="connsiteX6" fmla="*/ 456995 w 1144285"/>
                <a:gd name="connsiteY6" fmla="*/ 194286 h 2407263"/>
                <a:gd name="connsiteX7" fmla="*/ 0 w 1144285"/>
                <a:gd name="connsiteY7" fmla="*/ 989528 h 2407263"/>
                <a:gd name="connsiteX8" fmla="*/ 0 w 1144285"/>
                <a:gd name="connsiteY8" fmla="*/ 2079838 h 2407263"/>
                <a:gd name="connsiteX9" fmla="*/ 71968 w 1144285"/>
                <a:gd name="connsiteY9" fmla="*/ 989528 h 2407263"/>
                <a:gd name="connsiteX10" fmla="*/ 496577 w 1144285"/>
                <a:gd name="connsiteY10" fmla="*/ 255458 h 2407263"/>
                <a:gd name="connsiteX11" fmla="*/ 726873 w 1144285"/>
                <a:gd name="connsiteY11" fmla="*/ 122318 h 2407263"/>
                <a:gd name="connsiteX12" fmla="*/ 895997 w 1144285"/>
                <a:gd name="connsiteY12" fmla="*/ 68342 h 2407263"/>
                <a:gd name="connsiteX13" fmla="*/ 1079515 w 1144285"/>
                <a:gd name="connsiteY13" fmla="*/ 323827 h 2407263"/>
                <a:gd name="connsiteX14" fmla="*/ 1079515 w 1144285"/>
                <a:gd name="connsiteY14" fmla="*/ 1417736 h 2407263"/>
                <a:gd name="connsiteX15" fmla="*/ 654906 w 1144285"/>
                <a:gd name="connsiteY15" fmla="*/ 2151806 h 2407263"/>
                <a:gd name="connsiteX16" fmla="*/ 424609 w 1144285"/>
                <a:gd name="connsiteY16" fmla="*/ 2284946 h 2407263"/>
                <a:gd name="connsiteX17" fmla="*/ 255485 w 1144285"/>
                <a:gd name="connsiteY17" fmla="*/ 2338922 h 2407263"/>
                <a:gd name="connsiteX18" fmla="*/ 255485 w 1144285"/>
                <a:gd name="connsiteY18" fmla="*/ 2338922 h 2407263"/>
                <a:gd name="connsiteX19" fmla="*/ 125943 w 1144285"/>
                <a:gd name="connsiteY19" fmla="*/ 2281347 h 2407263"/>
                <a:gd name="connsiteX20" fmla="*/ 71968 w 1144285"/>
                <a:gd name="connsiteY20" fmla="*/ 2083436 h 2407263"/>
                <a:gd name="connsiteX21" fmla="*/ 71968 w 1144285"/>
                <a:gd name="connsiteY21" fmla="*/ 989528 h 24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4285" h="2407263">
                  <a:moveTo>
                    <a:pt x="0" y="2079838"/>
                  </a:moveTo>
                  <a:cubicBezTo>
                    <a:pt x="0" y="2371307"/>
                    <a:pt x="205108" y="2490054"/>
                    <a:pt x="456995" y="2346118"/>
                  </a:cubicBezTo>
                  <a:lnTo>
                    <a:pt x="687291" y="2212978"/>
                  </a:lnTo>
                  <a:cubicBezTo>
                    <a:pt x="939178" y="2065444"/>
                    <a:pt x="1144286" y="1712803"/>
                    <a:pt x="1144286" y="1421334"/>
                  </a:cubicBezTo>
                  <a:lnTo>
                    <a:pt x="1144286" y="327426"/>
                  </a:lnTo>
                  <a:cubicBezTo>
                    <a:pt x="1144286" y="35957"/>
                    <a:pt x="939178" y="-82790"/>
                    <a:pt x="687291" y="61145"/>
                  </a:cubicBezTo>
                  <a:lnTo>
                    <a:pt x="456995" y="194286"/>
                  </a:lnTo>
                  <a:cubicBezTo>
                    <a:pt x="205108" y="341819"/>
                    <a:pt x="0" y="694461"/>
                    <a:pt x="0" y="989528"/>
                  </a:cubicBezTo>
                  <a:lnTo>
                    <a:pt x="0" y="2079838"/>
                  </a:lnTo>
                  <a:close/>
                  <a:moveTo>
                    <a:pt x="71968" y="989528"/>
                  </a:moveTo>
                  <a:cubicBezTo>
                    <a:pt x="71968" y="723248"/>
                    <a:pt x="266280" y="388598"/>
                    <a:pt x="496577" y="255458"/>
                  </a:cubicBezTo>
                  <a:lnTo>
                    <a:pt x="726873" y="122318"/>
                  </a:lnTo>
                  <a:cubicBezTo>
                    <a:pt x="788046" y="86334"/>
                    <a:pt x="845620" y="68342"/>
                    <a:pt x="895997" y="68342"/>
                  </a:cubicBezTo>
                  <a:cubicBezTo>
                    <a:pt x="1011146" y="68342"/>
                    <a:pt x="1079515" y="165499"/>
                    <a:pt x="1079515" y="323827"/>
                  </a:cubicBezTo>
                  <a:lnTo>
                    <a:pt x="1079515" y="1417736"/>
                  </a:lnTo>
                  <a:cubicBezTo>
                    <a:pt x="1079515" y="1684016"/>
                    <a:pt x="885202" y="2018666"/>
                    <a:pt x="654906" y="2151806"/>
                  </a:cubicBezTo>
                  <a:lnTo>
                    <a:pt x="424609" y="2284946"/>
                  </a:lnTo>
                  <a:cubicBezTo>
                    <a:pt x="363437" y="2320930"/>
                    <a:pt x="305863" y="2338922"/>
                    <a:pt x="255485" y="2338922"/>
                  </a:cubicBezTo>
                  <a:cubicBezTo>
                    <a:pt x="255485" y="2338922"/>
                    <a:pt x="255485" y="2338922"/>
                    <a:pt x="255485" y="2338922"/>
                  </a:cubicBezTo>
                  <a:cubicBezTo>
                    <a:pt x="201509" y="2338922"/>
                    <a:pt x="158329" y="2317331"/>
                    <a:pt x="125943" y="2281347"/>
                  </a:cubicBezTo>
                  <a:cubicBezTo>
                    <a:pt x="89960" y="2234569"/>
                    <a:pt x="71968" y="2169798"/>
                    <a:pt x="71968" y="2083436"/>
                  </a:cubicBezTo>
                  <a:lnTo>
                    <a:pt x="71968" y="989528"/>
                  </a:lnTo>
                  <a:close/>
                </a:path>
              </a:pathLst>
            </a:custGeom>
            <a:solidFill>
              <a:srgbClr val="8C8787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9" name="Drawing 101">
              <a:extLst>
                <a:ext uri="{FF2B5EF4-FFF2-40B4-BE49-F238E27FC236}">
                  <a16:creationId xmlns:a16="http://schemas.microsoft.com/office/drawing/2014/main" id="{04943D38-A9B1-4C8A-9779-399951562D7D}"/>
                </a:ext>
              </a:extLst>
            </p:cNvPr>
            <p:cNvGrpSpPr/>
            <p:nvPr/>
          </p:nvGrpSpPr>
          <p:grpSpPr>
            <a:xfrm>
              <a:off x="292900" y="6731844"/>
              <a:ext cx="1147884" cy="1842618"/>
              <a:chOff x="292900" y="6731844"/>
              <a:chExt cx="1147884" cy="1842618"/>
            </a:xfrm>
            <a:solidFill>
              <a:srgbClr val="000000"/>
            </a:solidFill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60B2ECE-F8DD-4336-B142-EBAFC7A7134A}"/>
                  </a:ext>
                </a:extLst>
              </p:cNvPr>
              <p:cNvSpPr/>
              <p:nvPr/>
            </p:nvSpPr>
            <p:spPr>
              <a:xfrm>
                <a:off x="346875" y="6731844"/>
                <a:ext cx="1093908" cy="1838773"/>
              </a:xfrm>
              <a:custGeom>
                <a:avLst/>
                <a:gdLst>
                  <a:gd name="connsiteX0" fmla="*/ 0 w 1093908"/>
                  <a:gd name="connsiteY0" fmla="*/ 79164 h 1838773"/>
                  <a:gd name="connsiteX1" fmla="*/ 140337 w 1093908"/>
                  <a:gd name="connsiteY1" fmla="*/ 7197 h 1838773"/>
                  <a:gd name="connsiteX2" fmla="*/ 140337 w 1093908"/>
                  <a:gd name="connsiteY2" fmla="*/ 7197 h 1838773"/>
                  <a:gd name="connsiteX3" fmla="*/ 161927 w 1093908"/>
                  <a:gd name="connsiteY3" fmla="*/ 0 h 1838773"/>
                  <a:gd name="connsiteX4" fmla="*/ 165526 w 1093908"/>
                  <a:gd name="connsiteY4" fmla="*/ 0 h 1838773"/>
                  <a:gd name="connsiteX5" fmla="*/ 187116 w 1093908"/>
                  <a:gd name="connsiteY5" fmla="*/ 0 h 1838773"/>
                  <a:gd name="connsiteX6" fmla="*/ 190714 w 1093908"/>
                  <a:gd name="connsiteY6" fmla="*/ 0 h 1838773"/>
                  <a:gd name="connsiteX7" fmla="*/ 244690 w 1093908"/>
                  <a:gd name="connsiteY7" fmla="*/ 17992 h 1838773"/>
                  <a:gd name="connsiteX8" fmla="*/ 942776 w 1093908"/>
                  <a:gd name="connsiteY8" fmla="*/ 421011 h 1838773"/>
                  <a:gd name="connsiteX9" fmla="*/ 1050728 w 1093908"/>
                  <a:gd name="connsiteY9" fmla="*/ 536159 h 1838773"/>
                  <a:gd name="connsiteX10" fmla="*/ 1068720 w 1093908"/>
                  <a:gd name="connsiteY10" fmla="*/ 572143 h 1838773"/>
                  <a:gd name="connsiteX11" fmla="*/ 1093908 w 1093908"/>
                  <a:gd name="connsiteY11" fmla="*/ 687291 h 1838773"/>
                  <a:gd name="connsiteX12" fmla="*/ 1093908 w 1093908"/>
                  <a:gd name="connsiteY12" fmla="*/ 687291 h 1838773"/>
                  <a:gd name="connsiteX13" fmla="*/ 1093908 w 1093908"/>
                  <a:gd name="connsiteY13" fmla="*/ 1658854 h 1838773"/>
                  <a:gd name="connsiteX14" fmla="*/ 1086712 w 1093908"/>
                  <a:gd name="connsiteY14" fmla="*/ 1709232 h 1838773"/>
                  <a:gd name="connsiteX15" fmla="*/ 1083113 w 1093908"/>
                  <a:gd name="connsiteY15" fmla="*/ 1716429 h 1838773"/>
                  <a:gd name="connsiteX16" fmla="*/ 1079515 w 1093908"/>
                  <a:gd name="connsiteY16" fmla="*/ 1723625 h 1838773"/>
                  <a:gd name="connsiteX17" fmla="*/ 1075916 w 1093908"/>
                  <a:gd name="connsiteY17" fmla="*/ 1730822 h 1838773"/>
                  <a:gd name="connsiteX18" fmla="*/ 1072318 w 1093908"/>
                  <a:gd name="connsiteY18" fmla="*/ 1738019 h 1838773"/>
                  <a:gd name="connsiteX19" fmla="*/ 1068720 w 1093908"/>
                  <a:gd name="connsiteY19" fmla="*/ 1741617 h 1838773"/>
                  <a:gd name="connsiteX20" fmla="*/ 1047129 w 1093908"/>
                  <a:gd name="connsiteY20" fmla="*/ 1763208 h 1838773"/>
                  <a:gd name="connsiteX21" fmla="*/ 1047129 w 1093908"/>
                  <a:gd name="connsiteY21" fmla="*/ 1763208 h 1838773"/>
                  <a:gd name="connsiteX22" fmla="*/ 1047129 w 1093908"/>
                  <a:gd name="connsiteY22" fmla="*/ 1763208 h 1838773"/>
                  <a:gd name="connsiteX23" fmla="*/ 1047129 w 1093908"/>
                  <a:gd name="connsiteY23" fmla="*/ 1763208 h 1838773"/>
                  <a:gd name="connsiteX24" fmla="*/ 895997 w 1093908"/>
                  <a:gd name="connsiteY24" fmla="*/ 1838774 h 1838773"/>
                  <a:gd name="connsiteX25" fmla="*/ 813235 w 1093908"/>
                  <a:gd name="connsiteY25" fmla="*/ 1680445 h 1838773"/>
                  <a:gd name="connsiteX26" fmla="*/ 241092 w 1093908"/>
                  <a:gd name="connsiteY26" fmla="*/ 1345795 h 1838773"/>
                  <a:gd name="connsiteX27" fmla="*/ 89960 w 1093908"/>
                  <a:gd name="connsiteY27" fmla="*/ 1079515 h 1838773"/>
                  <a:gd name="connsiteX28" fmla="*/ 89960 w 1093908"/>
                  <a:gd name="connsiteY28" fmla="*/ 255485 h 1838773"/>
                  <a:gd name="connsiteX29" fmla="*/ 0 w 1093908"/>
                  <a:gd name="connsiteY29" fmla="*/ 79164 h 18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93908" h="1838773">
                    <a:moveTo>
                      <a:pt x="0" y="79164"/>
                    </a:moveTo>
                    <a:lnTo>
                      <a:pt x="140337" y="7197"/>
                    </a:lnTo>
                    <a:cubicBezTo>
                      <a:pt x="140337" y="7197"/>
                      <a:pt x="140337" y="7197"/>
                      <a:pt x="140337" y="7197"/>
                    </a:cubicBezTo>
                    <a:cubicBezTo>
                      <a:pt x="147534" y="3598"/>
                      <a:pt x="154730" y="3598"/>
                      <a:pt x="161927" y="0"/>
                    </a:cubicBezTo>
                    <a:cubicBezTo>
                      <a:pt x="161927" y="0"/>
                      <a:pt x="161927" y="0"/>
                      <a:pt x="165526" y="0"/>
                    </a:cubicBezTo>
                    <a:cubicBezTo>
                      <a:pt x="172722" y="0"/>
                      <a:pt x="179919" y="0"/>
                      <a:pt x="187116" y="0"/>
                    </a:cubicBezTo>
                    <a:cubicBezTo>
                      <a:pt x="187116" y="0"/>
                      <a:pt x="190714" y="0"/>
                      <a:pt x="190714" y="0"/>
                    </a:cubicBezTo>
                    <a:cubicBezTo>
                      <a:pt x="208706" y="3598"/>
                      <a:pt x="226698" y="7197"/>
                      <a:pt x="244690" y="17992"/>
                    </a:cubicBezTo>
                    <a:lnTo>
                      <a:pt x="942776" y="421011"/>
                    </a:lnTo>
                    <a:cubicBezTo>
                      <a:pt x="985957" y="446200"/>
                      <a:pt x="1025539" y="489380"/>
                      <a:pt x="1050728" y="536159"/>
                    </a:cubicBezTo>
                    <a:cubicBezTo>
                      <a:pt x="1057925" y="546954"/>
                      <a:pt x="1061523" y="557749"/>
                      <a:pt x="1068720" y="572143"/>
                    </a:cubicBezTo>
                    <a:cubicBezTo>
                      <a:pt x="1086712" y="608127"/>
                      <a:pt x="1093908" y="647709"/>
                      <a:pt x="1093908" y="687291"/>
                    </a:cubicBezTo>
                    <a:lnTo>
                      <a:pt x="1093908" y="687291"/>
                    </a:lnTo>
                    <a:lnTo>
                      <a:pt x="1093908" y="1658854"/>
                    </a:lnTo>
                    <a:cubicBezTo>
                      <a:pt x="1093908" y="1676846"/>
                      <a:pt x="1090310" y="1694838"/>
                      <a:pt x="1086712" y="1709232"/>
                    </a:cubicBezTo>
                    <a:cubicBezTo>
                      <a:pt x="1086712" y="1712830"/>
                      <a:pt x="1086712" y="1712830"/>
                      <a:pt x="1083113" y="1716429"/>
                    </a:cubicBezTo>
                    <a:cubicBezTo>
                      <a:pt x="1083113" y="1720027"/>
                      <a:pt x="1083113" y="1720027"/>
                      <a:pt x="1079515" y="1723625"/>
                    </a:cubicBezTo>
                    <a:cubicBezTo>
                      <a:pt x="1079515" y="1727224"/>
                      <a:pt x="1075916" y="1727224"/>
                      <a:pt x="1075916" y="1730822"/>
                    </a:cubicBezTo>
                    <a:cubicBezTo>
                      <a:pt x="1075916" y="1734420"/>
                      <a:pt x="1072318" y="1734420"/>
                      <a:pt x="1072318" y="1738019"/>
                    </a:cubicBezTo>
                    <a:cubicBezTo>
                      <a:pt x="1072318" y="1738019"/>
                      <a:pt x="1072318" y="1741617"/>
                      <a:pt x="1068720" y="1741617"/>
                    </a:cubicBezTo>
                    <a:cubicBezTo>
                      <a:pt x="1061523" y="1748814"/>
                      <a:pt x="1054326" y="1756011"/>
                      <a:pt x="1047129" y="1763208"/>
                    </a:cubicBez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1047129" y="1763208"/>
                    </a:ln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895997" y="1838774"/>
                    </a:lnTo>
                    <a:lnTo>
                      <a:pt x="813235" y="1680445"/>
                    </a:lnTo>
                    <a:lnTo>
                      <a:pt x="241092" y="1345795"/>
                    </a:lnTo>
                    <a:cubicBezTo>
                      <a:pt x="158329" y="1295418"/>
                      <a:pt x="89960" y="1176671"/>
                      <a:pt x="89960" y="1079515"/>
                    </a:cubicBezTo>
                    <a:lnTo>
                      <a:pt x="89960" y="255485"/>
                    </a:lnTo>
                    <a:lnTo>
                      <a:pt x="0" y="79164"/>
                    </a:lnTo>
                    <a:close/>
                  </a:path>
                </a:pathLst>
              </a:custGeom>
              <a:solidFill>
                <a:srgbClr val="8C8787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ADC22BA5-8E0F-421E-8BC8-16557BF50F15}"/>
                  </a:ext>
                </a:extLst>
              </p:cNvPr>
              <p:cNvSpPr/>
              <p:nvPr/>
            </p:nvSpPr>
            <p:spPr>
              <a:xfrm>
                <a:off x="1008978" y="7260806"/>
                <a:ext cx="431805" cy="1309811"/>
              </a:xfrm>
              <a:custGeom>
                <a:avLst/>
                <a:gdLst>
                  <a:gd name="connsiteX0" fmla="*/ 0 w 431805"/>
                  <a:gd name="connsiteY0" fmla="*/ 219501 h 1309811"/>
                  <a:gd name="connsiteX1" fmla="*/ 381429 w 431805"/>
                  <a:gd name="connsiteY1" fmla="*/ 0 h 1309811"/>
                  <a:gd name="connsiteX2" fmla="*/ 388625 w 431805"/>
                  <a:gd name="connsiteY2" fmla="*/ 7197 h 1309811"/>
                  <a:gd name="connsiteX3" fmla="*/ 406617 w 431805"/>
                  <a:gd name="connsiteY3" fmla="*/ 43181 h 1309811"/>
                  <a:gd name="connsiteX4" fmla="*/ 431806 w 431805"/>
                  <a:gd name="connsiteY4" fmla="*/ 158329 h 1309811"/>
                  <a:gd name="connsiteX5" fmla="*/ 431806 w 431805"/>
                  <a:gd name="connsiteY5" fmla="*/ 158329 h 1309811"/>
                  <a:gd name="connsiteX6" fmla="*/ 431806 w 431805"/>
                  <a:gd name="connsiteY6" fmla="*/ 1129892 h 1309811"/>
                  <a:gd name="connsiteX7" fmla="*/ 424609 w 431805"/>
                  <a:gd name="connsiteY7" fmla="*/ 1180270 h 1309811"/>
                  <a:gd name="connsiteX8" fmla="*/ 421011 w 431805"/>
                  <a:gd name="connsiteY8" fmla="*/ 1187466 h 1309811"/>
                  <a:gd name="connsiteX9" fmla="*/ 417412 w 431805"/>
                  <a:gd name="connsiteY9" fmla="*/ 1194663 h 1309811"/>
                  <a:gd name="connsiteX10" fmla="*/ 413814 w 431805"/>
                  <a:gd name="connsiteY10" fmla="*/ 1201860 h 1309811"/>
                  <a:gd name="connsiteX11" fmla="*/ 410216 w 431805"/>
                  <a:gd name="connsiteY11" fmla="*/ 1209057 h 1309811"/>
                  <a:gd name="connsiteX12" fmla="*/ 406617 w 431805"/>
                  <a:gd name="connsiteY12" fmla="*/ 1212655 h 1309811"/>
                  <a:gd name="connsiteX13" fmla="*/ 385027 w 431805"/>
                  <a:gd name="connsiteY13" fmla="*/ 1234245 h 1309811"/>
                  <a:gd name="connsiteX14" fmla="*/ 385027 w 431805"/>
                  <a:gd name="connsiteY14" fmla="*/ 1234245 h 1309811"/>
                  <a:gd name="connsiteX15" fmla="*/ 385027 w 431805"/>
                  <a:gd name="connsiteY15" fmla="*/ 1234245 h 1309811"/>
                  <a:gd name="connsiteX16" fmla="*/ 385027 w 431805"/>
                  <a:gd name="connsiteY16" fmla="*/ 1234245 h 1309811"/>
                  <a:gd name="connsiteX17" fmla="*/ 233895 w 431805"/>
                  <a:gd name="connsiteY17" fmla="*/ 1309811 h 1309811"/>
                  <a:gd name="connsiteX18" fmla="*/ 151132 w 431805"/>
                  <a:gd name="connsiteY18" fmla="*/ 1151482 h 1309811"/>
                  <a:gd name="connsiteX19" fmla="*/ 0 w 431805"/>
                  <a:gd name="connsiteY19" fmla="*/ 1065121 h 1309811"/>
                  <a:gd name="connsiteX20" fmla="*/ 0 w 431805"/>
                  <a:gd name="connsiteY20" fmla="*/ 219501 h 1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1805" h="1309811">
                    <a:moveTo>
                      <a:pt x="0" y="219501"/>
                    </a:moveTo>
                    <a:lnTo>
                      <a:pt x="381429" y="0"/>
                    </a:lnTo>
                    <a:cubicBezTo>
                      <a:pt x="385027" y="3598"/>
                      <a:pt x="385027" y="7197"/>
                      <a:pt x="388625" y="7197"/>
                    </a:cubicBezTo>
                    <a:cubicBezTo>
                      <a:pt x="395822" y="17992"/>
                      <a:pt x="399421" y="28787"/>
                      <a:pt x="406617" y="43181"/>
                    </a:cubicBezTo>
                    <a:cubicBezTo>
                      <a:pt x="424609" y="79164"/>
                      <a:pt x="431806" y="118747"/>
                      <a:pt x="431806" y="158329"/>
                    </a:cubicBezTo>
                    <a:lnTo>
                      <a:pt x="431806" y="158329"/>
                    </a:lnTo>
                    <a:lnTo>
                      <a:pt x="431806" y="1129892"/>
                    </a:lnTo>
                    <a:cubicBezTo>
                      <a:pt x="431806" y="1147884"/>
                      <a:pt x="428208" y="1165876"/>
                      <a:pt x="424609" y="1180270"/>
                    </a:cubicBezTo>
                    <a:cubicBezTo>
                      <a:pt x="424609" y="1183868"/>
                      <a:pt x="424609" y="1183868"/>
                      <a:pt x="421011" y="1187466"/>
                    </a:cubicBezTo>
                    <a:cubicBezTo>
                      <a:pt x="421011" y="1191065"/>
                      <a:pt x="421011" y="1191065"/>
                      <a:pt x="417412" y="1194663"/>
                    </a:cubicBezTo>
                    <a:cubicBezTo>
                      <a:pt x="417412" y="1198262"/>
                      <a:pt x="413814" y="1198262"/>
                      <a:pt x="413814" y="1201860"/>
                    </a:cubicBezTo>
                    <a:cubicBezTo>
                      <a:pt x="413814" y="1205458"/>
                      <a:pt x="410216" y="1205458"/>
                      <a:pt x="410216" y="1209057"/>
                    </a:cubicBezTo>
                    <a:cubicBezTo>
                      <a:pt x="410216" y="1209057"/>
                      <a:pt x="410216" y="1212655"/>
                      <a:pt x="406617" y="1212655"/>
                    </a:cubicBezTo>
                    <a:cubicBezTo>
                      <a:pt x="399421" y="1219852"/>
                      <a:pt x="392224" y="1227048"/>
                      <a:pt x="385027" y="1234245"/>
                    </a:cubicBez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385027" y="1234245"/>
                    </a:ln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233895" y="1309811"/>
                    </a:lnTo>
                    <a:lnTo>
                      <a:pt x="151132" y="1151482"/>
                    </a:lnTo>
                    <a:lnTo>
                      <a:pt x="0" y="1065121"/>
                    </a:lnTo>
                    <a:lnTo>
                      <a:pt x="0" y="219501"/>
                    </a:lnTo>
                    <a:close/>
                  </a:path>
                </a:pathLst>
              </a:custGeom>
              <a:solidFill>
                <a:srgbClr val="FFFFFF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FE381F3-33F6-4A69-B99C-92685606AD91}"/>
                  </a:ext>
                </a:extLst>
              </p:cNvPr>
              <p:cNvSpPr/>
              <p:nvPr/>
            </p:nvSpPr>
            <p:spPr>
              <a:xfrm>
                <a:off x="292900" y="6803472"/>
                <a:ext cx="1000486" cy="1770990"/>
              </a:xfrm>
              <a:custGeom>
                <a:avLst/>
                <a:gdLst>
                  <a:gd name="connsiteX0" fmla="*/ 849218 w 1000486"/>
                  <a:gd name="connsiteY0" fmla="*/ 424948 h 1770990"/>
                  <a:gd name="connsiteX1" fmla="*/ 151132 w 1000486"/>
                  <a:gd name="connsiteY1" fmla="*/ 21929 h 1770990"/>
                  <a:gd name="connsiteX2" fmla="*/ 0 w 1000486"/>
                  <a:gd name="connsiteY2" fmla="*/ 108290 h 1770990"/>
                  <a:gd name="connsiteX3" fmla="*/ 0 w 1000486"/>
                  <a:gd name="connsiteY3" fmla="*/ 1079854 h 1770990"/>
                  <a:gd name="connsiteX4" fmla="*/ 151132 w 1000486"/>
                  <a:gd name="connsiteY4" fmla="*/ 1346134 h 1770990"/>
                  <a:gd name="connsiteX5" fmla="*/ 849218 w 1000486"/>
                  <a:gd name="connsiteY5" fmla="*/ 1749153 h 1770990"/>
                  <a:gd name="connsiteX6" fmla="*/ 1000350 w 1000486"/>
                  <a:gd name="connsiteY6" fmla="*/ 1659193 h 1770990"/>
                  <a:gd name="connsiteX7" fmla="*/ 1000350 w 1000486"/>
                  <a:gd name="connsiteY7" fmla="*/ 687630 h 1770990"/>
                  <a:gd name="connsiteX8" fmla="*/ 849218 w 1000486"/>
                  <a:gd name="connsiteY8" fmla="*/ 424948 h 177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486" h="1770990">
                    <a:moveTo>
                      <a:pt x="849218" y="424948"/>
                    </a:moveTo>
                    <a:lnTo>
                      <a:pt x="151132" y="21929"/>
                    </a:lnTo>
                    <a:cubicBezTo>
                      <a:pt x="68369" y="-28448"/>
                      <a:pt x="0" y="11134"/>
                      <a:pt x="0" y="108290"/>
                    </a:cubicBezTo>
                    <a:lnTo>
                      <a:pt x="0" y="1079854"/>
                    </a:lnTo>
                    <a:cubicBezTo>
                      <a:pt x="0" y="1177010"/>
                      <a:pt x="68369" y="1295757"/>
                      <a:pt x="151132" y="1346134"/>
                    </a:cubicBezTo>
                    <a:lnTo>
                      <a:pt x="849218" y="1749153"/>
                    </a:lnTo>
                    <a:cubicBezTo>
                      <a:pt x="931981" y="1799530"/>
                      <a:pt x="1000350" y="1759948"/>
                      <a:pt x="1000350" y="1659193"/>
                    </a:cubicBezTo>
                    <a:lnTo>
                      <a:pt x="1000350" y="687630"/>
                    </a:lnTo>
                    <a:cubicBezTo>
                      <a:pt x="1003949" y="590474"/>
                      <a:pt x="935580" y="471727"/>
                      <a:pt x="849218" y="424948"/>
                    </a:cubicBezTo>
                    <a:close/>
                  </a:path>
                </a:pathLst>
              </a:custGeom>
              <a:solidFill>
                <a:srgbClr val="040404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rawing 317">
            <a:extLst>
              <a:ext uri="{FF2B5EF4-FFF2-40B4-BE49-F238E27FC236}">
                <a16:creationId xmlns:a16="http://schemas.microsoft.com/office/drawing/2014/main" id="{800ACC08-D39B-40BB-B63D-0707CC90CCCD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40AC89D2-3D13-CD40-BE84-17E41B5D8735}"/>
              </a:ext>
            </a:extLst>
          </p:cNvPr>
          <p:cNvSpPr/>
          <p:nvPr/>
        </p:nvSpPr>
        <p:spPr>
          <a:xfrm rot="16200000">
            <a:off x="3260241" y="2123148"/>
            <a:ext cx="797538" cy="11969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1DED938D-6113-5746-901B-2F968BD92E5C}"/>
              </a:ext>
            </a:extLst>
          </p:cNvPr>
          <p:cNvSpPr/>
          <p:nvPr/>
        </p:nvSpPr>
        <p:spPr>
          <a:xfrm rot="16200000">
            <a:off x="4678496" y="1731039"/>
            <a:ext cx="1581755" cy="1196984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BA5B7DCF-9425-A545-B14F-672EE6707116}"/>
              </a:ext>
            </a:extLst>
          </p:cNvPr>
          <p:cNvSpPr/>
          <p:nvPr/>
        </p:nvSpPr>
        <p:spPr>
          <a:xfrm rot="16200000">
            <a:off x="6641178" y="1883356"/>
            <a:ext cx="1277121" cy="1196984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0" name="Pentagon 28">
            <a:extLst>
              <a:ext uri="{FF2B5EF4-FFF2-40B4-BE49-F238E27FC236}">
                <a16:creationId xmlns:a16="http://schemas.microsoft.com/office/drawing/2014/main" id="{8956F482-C798-4C71-9CEA-316C79E6366D}"/>
              </a:ext>
            </a:extLst>
          </p:cNvPr>
          <p:cNvSpPr/>
          <p:nvPr/>
        </p:nvSpPr>
        <p:spPr>
          <a:xfrm rot="16200000">
            <a:off x="1349959" y="2007614"/>
            <a:ext cx="1028606" cy="1196984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E784AC-7D58-4F41-B09E-706F1DA33B2D}"/>
              </a:ext>
            </a:extLst>
          </p:cNvPr>
          <p:cNvSpPr txBox="1">
            <a:spLocks/>
          </p:cNvSpPr>
          <p:nvPr/>
        </p:nvSpPr>
        <p:spPr>
          <a:xfrm>
            <a:off x="1165231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0C10A-9434-924B-A921-05B6DD28E0D5}"/>
              </a:ext>
            </a:extLst>
          </p:cNvPr>
          <p:cNvSpPr/>
          <p:nvPr/>
        </p:nvSpPr>
        <p:spPr>
          <a:xfrm>
            <a:off x="1183273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EDA266-4C76-0A4C-AD43-E243A830A2BB}"/>
              </a:ext>
            </a:extLst>
          </p:cNvPr>
          <p:cNvSpPr txBox="1">
            <a:spLocks/>
          </p:cNvSpPr>
          <p:nvPr/>
        </p:nvSpPr>
        <p:spPr>
          <a:xfrm>
            <a:off x="295997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D8ED4-DA36-C142-B34F-6CBDC79AF474}"/>
              </a:ext>
            </a:extLst>
          </p:cNvPr>
          <p:cNvSpPr/>
          <p:nvPr/>
        </p:nvSpPr>
        <p:spPr>
          <a:xfrm>
            <a:off x="2978020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504ED1-7E22-FB42-B253-E6CDA4799C68}"/>
              </a:ext>
            </a:extLst>
          </p:cNvPr>
          <p:cNvSpPr txBox="1">
            <a:spLocks/>
          </p:cNvSpPr>
          <p:nvPr/>
        </p:nvSpPr>
        <p:spPr>
          <a:xfrm>
            <a:off x="4770342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8EA11-CF6E-C04F-8BC7-3D836390B830}"/>
              </a:ext>
            </a:extLst>
          </p:cNvPr>
          <p:cNvSpPr/>
          <p:nvPr/>
        </p:nvSpPr>
        <p:spPr>
          <a:xfrm>
            <a:off x="4788385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E377BE-2360-8942-858D-64DB4E655680}"/>
              </a:ext>
            </a:extLst>
          </p:cNvPr>
          <p:cNvSpPr txBox="1">
            <a:spLocks/>
          </p:cNvSpPr>
          <p:nvPr/>
        </p:nvSpPr>
        <p:spPr>
          <a:xfrm>
            <a:off x="658070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68C9C-4C4B-FA40-8B98-664F4F374D87}"/>
              </a:ext>
            </a:extLst>
          </p:cNvPr>
          <p:cNvSpPr/>
          <p:nvPr/>
        </p:nvSpPr>
        <p:spPr>
          <a:xfrm>
            <a:off x="6598749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97E5C5-0E4C-0D48-9EC6-9A27517E480E}"/>
              </a:ext>
            </a:extLst>
          </p:cNvPr>
          <p:cNvGrpSpPr/>
          <p:nvPr/>
        </p:nvGrpSpPr>
        <p:grpSpPr>
          <a:xfrm>
            <a:off x="1847032" y="3209524"/>
            <a:ext cx="5450600" cy="391951"/>
            <a:chOff x="5054437" y="6694537"/>
            <a:chExt cx="14538717" cy="1045474"/>
          </a:xfrm>
          <a:solidFill>
            <a:srgbClr val="040404">
              <a:alpha val="50000"/>
            </a:srgb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16D487-A03A-D449-9988-F35833FCB25F}"/>
                </a:ext>
              </a:extLst>
            </p:cNvPr>
            <p:cNvSpPr/>
            <p:nvPr/>
          </p:nvSpPr>
          <p:spPr>
            <a:xfrm>
              <a:off x="5054437" y="6694537"/>
              <a:ext cx="93686" cy="93684"/>
            </a:xfrm>
            <a:prstGeom prst="ellipse">
              <a:avLst/>
            </a:prstGeom>
            <a:grpFill/>
            <a:ln>
              <a:solidFill>
                <a:srgbClr val="04040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4DCFE4-F1DE-F243-994A-D989CA3A2300}"/>
                </a:ext>
              </a:extLst>
            </p:cNvPr>
            <p:cNvSpPr/>
            <p:nvPr/>
          </p:nvSpPr>
          <p:spPr>
            <a:xfrm>
              <a:off x="9841674" y="6694537"/>
              <a:ext cx="93686" cy="93684"/>
            </a:xfrm>
            <a:prstGeom prst="ellipse">
              <a:avLst/>
            </a:prstGeom>
            <a:grpFill/>
            <a:ln>
              <a:solidFill>
                <a:srgbClr val="04040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8E3F7B-4EFE-324B-80E8-224350BBFA9A}"/>
                </a:ext>
              </a:extLst>
            </p:cNvPr>
            <p:cNvSpPr/>
            <p:nvPr/>
          </p:nvSpPr>
          <p:spPr>
            <a:xfrm>
              <a:off x="14670571" y="6694537"/>
              <a:ext cx="93686" cy="93684"/>
            </a:xfrm>
            <a:prstGeom prst="ellipse">
              <a:avLst/>
            </a:prstGeom>
            <a:grpFill/>
            <a:ln>
              <a:solidFill>
                <a:srgbClr val="04040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9F058-75FB-844C-9231-4AA00CACE183}"/>
                </a:ext>
              </a:extLst>
            </p:cNvPr>
            <p:cNvGrpSpPr/>
            <p:nvPr/>
          </p:nvGrpSpPr>
          <p:grpSpPr>
            <a:xfrm>
              <a:off x="5100397" y="6722846"/>
              <a:ext cx="14445031" cy="1017165"/>
              <a:chOff x="5100397" y="6722846"/>
              <a:chExt cx="14445031" cy="1605280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075026-44FB-4D40-9BBD-2FDFC4979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397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04040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DE020D-C5F8-4E42-A7A2-4264DA21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7634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04040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27D30B-4E5E-984D-A334-EF6B0BC2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531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04040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0EBB0D-C986-764D-9E60-3D79373CF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5428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04040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9E735A-5765-6046-9287-B2C5B46C3E70}"/>
                </a:ext>
              </a:extLst>
            </p:cNvPr>
            <p:cNvSpPr/>
            <p:nvPr/>
          </p:nvSpPr>
          <p:spPr>
            <a:xfrm>
              <a:off x="19499468" y="6694537"/>
              <a:ext cx="93686" cy="93684"/>
            </a:xfrm>
            <a:prstGeom prst="ellipse">
              <a:avLst/>
            </a:prstGeom>
            <a:grpFill/>
            <a:ln>
              <a:solidFill>
                <a:srgbClr val="04040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C4D78B4-7648-4348-B88F-1C9C51508E42}"/>
              </a:ext>
            </a:extLst>
          </p:cNvPr>
          <p:cNvSpPr/>
          <p:nvPr/>
        </p:nvSpPr>
        <p:spPr>
          <a:xfrm>
            <a:off x="140187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6DF26-E6A7-414D-98CB-880123EC0F46}"/>
              </a:ext>
            </a:extLst>
          </p:cNvPr>
          <p:cNvSpPr/>
          <p:nvPr/>
        </p:nvSpPr>
        <p:spPr>
          <a:xfrm>
            <a:off x="3213854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EDD38D-21C2-EE4A-B967-B87581A8CECA}"/>
              </a:ext>
            </a:extLst>
          </p:cNvPr>
          <p:cNvSpPr/>
          <p:nvPr/>
        </p:nvSpPr>
        <p:spPr>
          <a:xfrm>
            <a:off x="5024219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90%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A23B01-4B43-9F46-9618-A66D52AA8B09}"/>
              </a:ext>
            </a:extLst>
          </p:cNvPr>
          <p:cNvSpPr/>
          <p:nvPr/>
        </p:nvSpPr>
        <p:spPr>
          <a:xfrm>
            <a:off x="685121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18%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C56BC-6671-4D40-954F-687FE3B5900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53" name="Drawing 51">
            <a:extLst>
              <a:ext uri="{FF2B5EF4-FFF2-40B4-BE49-F238E27FC236}">
                <a16:creationId xmlns:a16="http://schemas.microsoft.com/office/drawing/2014/main" id="{D6DC44FF-4E3A-4F5D-83BF-E16541035575}"/>
              </a:ext>
            </a:extLst>
          </p:cNvPr>
          <p:cNvGrpSpPr/>
          <p:nvPr/>
        </p:nvGrpSpPr>
        <p:grpSpPr>
          <a:xfrm>
            <a:off x="8668390" y="1538654"/>
            <a:ext cx="474419" cy="479583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BE1E1C-227D-4CFB-9528-B82704737A6B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37A8346-A59D-46FF-B5E1-3B0CA50FF93D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7FC0C80B-B888-481E-9CD7-1C5C1D488781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7" name="Drawing 51">
            <a:extLst>
              <a:ext uri="{FF2B5EF4-FFF2-40B4-BE49-F238E27FC236}">
                <a16:creationId xmlns:a16="http://schemas.microsoft.com/office/drawing/2014/main" id="{5B937902-1BAB-49D9-9062-BF7372E10033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60C2BA4F-2569-4E59-9C33-806F742E9DC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2F9ACFA1-ABF0-41D1-8E9D-1527E7B0A297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0F81DF7-B76B-4818-A236-5CF029C3249C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0EDFF3-B6CA-4A1A-B3EC-9EDADF170341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5138E28F-A71E-4F03-9006-42BA9D147048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1F10CB8-CE68-4C36-AB15-CD976C59DC5B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DB20812-FAEE-4331-861A-FFC1566B03FA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0410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 presentation title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1299361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1375561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655254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662874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6011425" y="2088794"/>
            <a:ext cx="508013" cy="50801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760371" y="3537824"/>
            <a:ext cx="508013" cy="50801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6149834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896654" y="3688596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317">
            <a:extLst>
              <a:ext uri="{FF2B5EF4-FFF2-40B4-BE49-F238E27FC236}">
                <a16:creationId xmlns:a16="http://schemas.microsoft.com/office/drawing/2014/main" id="{B7268098-8D19-46A8-8031-1B5578BD7D6A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498" name="Drawing 496">
            <a:extLst>
              <a:ext uri="{FF2B5EF4-FFF2-40B4-BE49-F238E27FC236}">
                <a16:creationId xmlns:a16="http://schemas.microsoft.com/office/drawing/2014/main" id="{9FA69B7F-866A-4A5F-A645-A71F480BC6B0}"/>
              </a:ext>
            </a:extLst>
          </p:cNvPr>
          <p:cNvGrpSpPr/>
          <p:nvPr/>
        </p:nvGrpSpPr>
        <p:grpSpPr>
          <a:xfrm>
            <a:off x="4818163" y="1719411"/>
            <a:ext cx="2237392" cy="1287865"/>
            <a:chOff x="11212512" y="6296025"/>
            <a:chExt cx="1952625" cy="1123950"/>
          </a:xfrm>
        </p:grpSpPr>
        <p:sp>
          <p:nvSpPr>
            <p:cNvPr id="499" name="Polyline: figure 498">
              <a:extLst>
                <a:ext uri="{FF2B5EF4-FFF2-40B4-BE49-F238E27FC236}">
                  <a16:creationId xmlns:a16="http://schemas.microsoft.com/office/drawing/2014/main" id="{0B67AE80-B63D-41FE-9541-E514629FB2FA}"/>
                </a:ext>
              </a:extLst>
            </p:cNvPr>
            <p:cNvSpPr/>
            <p:nvPr/>
          </p:nvSpPr>
          <p:spPr>
            <a:xfrm>
              <a:off x="11212512" y="6296025"/>
              <a:ext cx="1949767" cy="1125854"/>
            </a:xfrm>
            <a:custGeom>
              <a:avLst/>
              <a:gdLst>
                <a:gd name="connsiteX0" fmla="*/ 1237298 w 1949767"/>
                <a:gd name="connsiteY0" fmla="*/ 1125855 h 1125854"/>
                <a:gd name="connsiteX1" fmla="*/ 1234440 w 1949767"/>
                <a:gd name="connsiteY1" fmla="*/ 1123950 h 1125854"/>
                <a:gd name="connsiteX2" fmla="*/ 0 w 1949767"/>
                <a:gd name="connsiteY2" fmla="*/ 410528 h 1125854"/>
                <a:gd name="connsiteX3" fmla="*/ 712470 w 1949767"/>
                <a:gd name="connsiteY3" fmla="*/ 0 h 1125854"/>
                <a:gd name="connsiteX4" fmla="*/ 715328 w 1949767"/>
                <a:gd name="connsiteY4" fmla="*/ 1905 h 1125854"/>
                <a:gd name="connsiteX5" fmla="*/ 1949768 w 1949767"/>
                <a:gd name="connsiteY5" fmla="*/ 716280 h 1125854"/>
                <a:gd name="connsiteX6" fmla="*/ 1237298 w 1949767"/>
                <a:gd name="connsiteY6" fmla="*/ 1125855 h 1125854"/>
                <a:gd name="connsiteX7" fmla="*/ 21908 w 1949767"/>
                <a:gd name="connsiteY7" fmla="*/ 410528 h 1125854"/>
                <a:gd name="connsiteX8" fmla="*/ 1237298 w 1949767"/>
                <a:gd name="connsiteY8" fmla="*/ 1113473 h 1125854"/>
                <a:gd name="connsiteX9" fmla="*/ 1927860 w 1949767"/>
                <a:gd name="connsiteY9" fmla="*/ 715328 h 1125854"/>
                <a:gd name="connsiteX10" fmla="*/ 712470 w 1949767"/>
                <a:gd name="connsiteY10" fmla="*/ 12383 h 1125854"/>
                <a:gd name="connsiteX11" fmla="*/ 21908 w 1949767"/>
                <a:gd name="connsiteY11" fmla="*/ 410528 h 112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9767" h="1125854">
                  <a:moveTo>
                    <a:pt x="1237298" y="1125855"/>
                  </a:moveTo>
                  <a:lnTo>
                    <a:pt x="1234440" y="1123950"/>
                  </a:lnTo>
                  <a:lnTo>
                    <a:pt x="0" y="410528"/>
                  </a:lnTo>
                  <a:lnTo>
                    <a:pt x="712470" y="0"/>
                  </a:lnTo>
                  <a:lnTo>
                    <a:pt x="715328" y="1905"/>
                  </a:lnTo>
                  <a:lnTo>
                    <a:pt x="1949768" y="716280"/>
                  </a:lnTo>
                  <a:lnTo>
                    <a:pt x="1237298" y="1125855"/>
                  </a:lnTo>
                  <a:close/>
                  <a:moveTo>
                    <a:pt x="21908" y="410528"/>
                  </a:moveTo>
                  <a:lnTo>
                    <a:pt x="1237298" y="1113473"/>
                  </a:lnTo>
                  <a:lnTo>
                    <a:pt x="1927860" y="715328"/>
                  </a:lnTo>
                  <a:lnTo>
                    <a:pt x="712470" y="12383"/>
                  </a:lnTo>
                  <a:lnTo>
                    <a:pt x="21908" y="410528"/>
                  </a:ln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00" name="Drawing 496">
              <a:extLst>
                <a:ext uri="{FF2B5EF4-FFF2-40B4-BE49-F238E27FC236}">
                  <a16:creationId xmlns:a16="http://schemas.microsoft.com/office/drawing/2014/main" id="{9FA69B7F-866A-4A5F-A645-A71F480BC6B0}"/>
                </a:ext>
              </a:extLst>
            </p:cNvPr>
            <p:cNvGrpSpPr/>
            <p:nvPr/>
          </p:nvGrpSpPr>
          <p:grpSpPr>
            <a:xfrm>
              <a:off x="11405809" y="6341757"/>
              <a:ext cx="1567874" cy="970483"/>
              <a:chOff x="11405809" y="6341757"/>
              <a:chExt cx="1567874" cy="970483"/>
            </a:xfrm>
            <a:solidFill>
              <a:srgbClr val="000000"/>
            </a:solidFill>
          </p:grpSpPr>
          <p:grpSp>
            <p:nvGrpSpPr>
              <p:cNvPr id="501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405809" y="6341757"/>
                <a:ext cx="1567874" cy="970483"/>
                <a:chOff x="11405809" y="6341757"/>
                <a:chExt cx="1567874" cy="970483"/>
              </a:xfrm>
              <a:solidFill>
                <a:srgbClr val="000000"/>
              </a:solidFill>
            </p:grpSpPr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877ABAFC-85F1-4960-A46B-89DB34C8709B}"/>
                    </a:ext>
                  </a:extLst>
                </p:cNvPr>
                <p:cNvSpPr/>
                <p:nvPr/>
              </p:nvSpPr>
              <p:spPr>
                <a:xfrm>
                  <a:off x="11405809" y="6408998"/>
                  <a:ext cx="1567874" cy="903241"/>
                </a:xfrm>
                <a:custGeom>
                  <a:avLst/>
                  <a:gdLst>
                    <a:gd name="connsiteX0" fmla="*/ 1089720 w 1567874"/>
                    <a:gd name="connsiteY0" fmla="*/ 890961 h 903241"/>
                    <a:gd name="connsiteX1" fmla="*/ 1545967 w 1567874"/>
                    <a:gd name="connsiteY1" fmla="*/ 627119 h 903241"/>
                    <a:gd name="connsiteX2" fmla="*/ 1567875 w 1567874"/>
                    <a:gd name="connsiteY2" fmla="*/ 594734 h 903241"/>
                    <a:gd name="connsiteX3" fmla="*/ 1567875 w 1567874"/>
                    <a:gd name="connsiteY3" fmla="*/ 594734 h 903241"/>
                    <a:gd name="connsiteX4" fmla="*/ 1567875 w 1567874"/>
                    <a:gd name="connsiteY4" fmla="*/ 528059 h 903241"/>
                    <a:gd name="connsiteX5" fmla="*/ 1542157 w 1567874"/>
                    <a:gd name="connsiteY5" fmla="*/ 557586 h 903241"/>
                    <a:gd name="connsiteX6" fmla="*/ 1537395 w 1567874"/>
                    <a:gd name="connsiteY6" fmla="*/ 554729 h 903241"/>
                    <a:gd name="connsiteX7" fmla="*/ 603945 w 1567874"/>
                    <a:gd name="connsiteY7" fmla="*/ 17519 h 903241"/>
                    <a:gd name="connsiteX8" fmla="*/ 479167 w 1567874"/>
                    <a:gd name="connsiteY8" fmla="*/ 12756 h 903241"/>
                    <a:gd name="connsiteX9" fmla="*/ 28635 w 1567874"/>
                    <a:gd name="connsiteY9" fmla="*/ 272789 h 903241"/>
                    <a:gd name="connsiteX10" fmla="*/ 60 w 1567874"/>
                    <a:gd name="connsiteY10" fmla="*/ 241356 h 903241"/>
                    <a:gd name="connsiteX11" fmla="*/ 60 w 1567874"/>
                    <a:gd name="connsiteY11" fmla="*/ 306126 h 903241"/>
                    <a:gd name="connsiteX12" fmla="*/ 60 w 1567874"/>
                    <a:gd name="connsiteY12" fmla="*/ 306126 h 903241"/>
                    <a:gd name="connsiteX13" fmla="*/ 30540 w 1567874"/>
                    <a:gd name="connsiteY13" fmla="*/ 348036 h 903241"/>
                    <a:gd name="connsiteX14" fmla="*/ 963990 w 1567874"/>
                    <a:gd name="connsiteY14" fmla="*/ 885246 h 903241"/>
                    <a:gd name="connsiteX15" fmla="*/ 1089720 w 1567874"/>
                    <a:gd name="connsiteY15" fmla="*/ 890961 h 90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67874" h="903241">
                      <a:moveTo>
                        <a:pt x="1089720" y="890961"/>
                      </a:moveTo>
                      <a:lnTo>
                        <a:pt x="1545967" y="627119"/>
                      </a:lnTo>
                      <a:cubicBezTo>
                        <a:pt x="1561207" y="618546"/>
                        <a:pt x="1567875" y="607116"/>
                        <a:pt x="1567875" y="594734"/>
                      </a:cubicBezTo>
                      <a:lnTo>
                        <a:pt x="1567875" y="594734"/>
                      </a:lnTo>
                      <a:lnTo>
                        <a:pt x="1567875" y="528059"/>
                      </a:lnTo>
                      <a:lnTo>
                        <a:pt x="1542157" y="557586"/>
                      </a:lnTo>
                      <a:cubicBezTo>
                        <a:pt x="1540252" y="556634"/>
                        <a:pt x="1539300" y="555681"/>
                        <a:pt x="1537395" y="554729"/>
                      </a:cubicBezTo>
                      <a:lnTo>
                        <a:pt x="603945" y="17519"/>
                      </a:lnTo>
                      <a:cubicBezTo>
                        <a:pt x="566797" y="-3436"/>
                        <a:pt x="510600" y="-6294"/>
                        <a:pt x="479167" y="12756"/>
                      </a:cubicBezTo>
                      <a:lnTo>
                        <a:pt x="28635" y="272789"/>
                      </a:lnTo>
                      <a:cubicBezTo>
                        <a:pt x="19110" y="263264"/>
                        <a:pt x="60" y="241356"/>
                        <a:pt x="60" y="241356"/>
                      </a:cubicBezTo>
                      <a:lnTo>
                        <a:pt x="60" y="306126"/>
                      </a:lnTo>
                      <a:lnTo>
                        <a:pt x="60" y="306126"/>
                      </a:lnTo>
                      <a:cubicBezTo>
                        <a:pt x="-893" y="320414"/>
                        <a:pt x="9585" y="336606"/>
                        <a:pt x="30540" y="348036"/>
                      </a:cubicBezTo>
                      <a:lnTo>
                        <a:pt x="963990" y="885246"/>
                      </a:lnTo>
                      <a:cubicBezTo>
                        <a:pt x="1001137" y="907154"/>
                        <a:pt x="1057335" y="909059"/>
                        <a:pt x="1089720" y="89096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A16A8D9D-87BA-49B3-BA26-9615E9AFA6ED}"/>
                    </a:ext>
                  </a:extLst>
                </p:cNvPr>
                <p:cNvSpPr/>
                <p:nvPr/>
              </p:nvSpPr>
              <p:spPr>
                <a:xfrm>
                  <a:off x="12708889" y="7120159"/>
                  <a:ext cx="40004" cy="33844"/>
                </a:xfrm>
                <a:custGeom>
                  <a:avLst/>
                  <a:gdLst>
                    <a:gd name="connsiteX0" fmla="*/ 33338 w 40004"/>
                    <a:gd name="connsiteY0" fmla="*/ 17875 h 33844"/>
                    <a:gd name="connsiteX1" fmla="*/ 6667 w 40004"/>
                    <a:gd name="connsiteY1" fmla="*/ 33115 h 33844"/>
                    <a:gd name="connsiteX2" fmla="*/ 0 w 40004"/>
                    <a:gd name="connsiteY2" fmla="*/ 28353 h 33844"/>
                    <a:gd name="connsiteX3" fmla="*/ 0 w 40004"/>
                    <a:gd name="connsiteY3" fmla="*/ 28353 h 33844"/>
                    <a:gd name="connsiteX4" fmla="*/ 6667 w 40004"/>
                    <a:gd name="connsiteY4" fmla="*/ 15970 h 33844"/>
                    <a:gd name="connsiteX5" fmla="*/ 33338 w 40004"/>
                    <a:gd name="connsiteY5" fmla="*/ 730 h 33844"/>
                    <a:gd name="connsiteX6" fmla="*/ 40005 w 40004"/>
                    <a:gd name="connsiteY6" fmla="*/ 5492 h 33844"/>
                    <a:gd name="connsiteX7" fmla="*/ 40005 w 40004"/>
                    <a:gd name="connsiteY7" fmla="*/ 5492 h 33844"/>
                    <a:gd name="connsiteX8" fmla="*/ 33338 w 40004"/>
                    <a:gd name="connsiteY8" fmla="*/ 17875 h 3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4" h="33844">
                      <a:moveTo>
                        <a:pt x="33338" y="17875"/>
                      </a:moveTo>
                      <a:lnTo>
                        <a:pt x="6667" y="33115"/>
                      </a:lnTo>
                      <a:cubicBezTo>
                        <a:pt x="2857" y="35020"/>
                        <a:pt x="0" y="33115"/>
                        <a:pt x="0" y="28353"/>
                      </a:cubicBezTo>
                      <a:lnTo>
                        <a:pt x="0" y="28353"/>
                      </a:lnTo>
                      <a:cubicBezTo>
                        <a:pt x="0" y="23590"/>
                        <a:pt x="2857" y="17875"/>
                        <a:pt x="6667" y="15970"/>
                      </a:cubicBezTo>
                      <a:lnTo>
                        <a:pt x="33338" y="730"/>
                      </a:lnTo>
                      <a:cubicBezTo>
                        <a:pt x="37147" y="-1175"/>
                        <a:pt x="40005" y="730"/>
                        <a:pt x="40005" y="5492"/>
                      </a:cubicBezTo>
                      <a:lnTo>
                        <a:pt x="40005" y="5492"/>
                      </a:lnTo>
                      <a:cubicBezTo>
                        <a:pt x="39052" y="10255"/>
                        <a:pt x="36195" y="15017"/>
                        <a:pt x="33338" y="1787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BCFF758B-204E-4767-95C1-D85C30D67889}"/>
                    </a:ext>
                  </a:extLst>
                </p:cNvPr>
                <p:cNvSpPr/>
                <p:nvPr/>
              </p:nvSpPr>
              <p:spPr>
                <a:xfrm>
                  <a:off x="11405809" y="6408046"/>
                  <a:ext cx="1031617" cy="903343"/>
                </a:xfrm>
                <a:custGeom>
                  <a:avLst/>
                  <a:gdLst>
                    <a:gd name="connsiteX0" fmla="*/ 602992 w 1031617"/>
                    <a:gd name="connsiteY0" fmla="*/ 17519 h 903343"/>
                    <a:gd name="connsiteX1" fmla="*/ 478215 w 1031617"/>
                    <a:gd name="connsiteY1" fmla="*/ 12756 h 903343"/>
                    <a:gd name="connsiteX2" fmla="*/ 28635 w 1031617"/>
                    <a:gd name="connsiteY2" fmla="*/ 273741 h 903343"/>
                    <a:gd name="connsiteX3" fmla="*/ 60 w 1031617"/>
                    <a:gd name="connsiteY3" fmla="*/ 242309 h 903343"/>
                    <a:gd name="connsiteX4" fmla="*/ 60 w 1031617"/>
                    <a:gd name="connsiteY4" fmla="*/ 307079 h 903343"/>
                    <a:gd name="connsiteX5" fmla="*/ 60 w 1031617"/>
                    <a:gd name="connsiteY5" fmla="*/ 307079 h 903343"/>
                    <a:gd name="connsiteX6" fmla="*/ 30540 w 1031617"/>
                    <a:gd name="connsiteY6" fmla="*/ 348989 h 903343"/>
                    <a:gd name="connsiteX7" fmla="*/ 963990 w 1031617"/>
                    <a:gd name="connsiteY7" fmla="*/ 886199 h 903343"/>
                    <a:gd name="connsiteX8" fmla="*/ 1031617 w 1031617"/>
                    <a:gd name="connsiteY8" fmla="*/ 903344 h 903343"/>
                    <a:gd name="connsiteX9" fmla="*/ 1030665 w 1031617"/>
                    <a:gd name="connsiteY9" fmla="*/ 263264 h 903343"/>
                    <a:gd name="connsiteX10" fmla="*/ 602992 w 1031617"/>
                    <a:gd name="connsiteY10" fmla="*/ 17519 h 90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1617" h="903343">
                      <a:moveTo>
                        <a:pt x="602992" y="17519"/>
                      </a:moveTo>
                      <a:cubicBezTo>
                        <a:pt x="565845" y="-3436"/>
                        <a:pt x="509647" y="-6294"/>
                        <a:pt x="478215" y="12756"/>
                      </a:cubicBezTo>
                      <a:lnTo>
                        <a:pt x="28635" y="273741"/>
                      </a:lnTo>
                      <a:cubicBezTo>
                        <a:pt x="19110" y="264216"/>
                        <a:pt x="60" y="242309"/>
                        <a:pt x="60" y="242309"/>
                      </a:cubicBezTo>
                      <a:lnTo>
                        <a:pt x="60" y="307079"/>
                      </a:lnTo>
                      <a:lnTo>
                        <a:pt x="60" y="307079"/>
                      </a:lnTo>
                      <a:cubicBezTo>
                        <a:pt x="-893" y="321366"/>
                        <a:pt x="9585" y="337559"/>
                        <a:pt x="30540" y="348989"/>
                      </a:cubicBezTo>
                      <a:lnTo>
                        <a:pt x="963990" y="886199"/>
                      </a:lnTo>
                      <a:cubicBezTo>
                        <a:pt x="983040" y="897629"/>
                        <a:pt x="1007805" y="903344"/>
                        <a:pt x="1031617" y="903344"/>
                      </a:cubicBezTo>
                      <a:lnTo>
                        <a:pt x="1030665" y="263264"/>
                      </a:lnTo>
                      <a:lnTo>
                        <a:pt x="602992" y="17519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46107EF0-4E9D-4B1F-9CC9-974D13D76932}"/>
                    </a:ext>
                  </a:extLst>
                </p:cNvPr>
                <p:cNvSpPr/>
                <p:nvPr/>
              </p:nvSpPr>
              <p:spPr>
                <a:xfrm>
                  <a:off x="11405871" y="6341757"/>
                  <a:ext cx="1567103" cy="902945"/>
                </a:xfrm>
                <a:custGeom>
                  <a:avLst/>
                  <a:gdLst>
                    <a:gd name="connsiteX0" fmla="*/ 21906 w 1567103"/>
                    <a:gd name="connsiteY0" fmla="*/ 277165 h 902945"/>
                    <a:gd name="connsiteX1" fmla="*/ 478153 w 1567103"/>
                    <a:gd name="connsiteY1" fmla="*/ 12370 h 902945"/>
                    <a:gd name="connsiteX2" fmla="*/ 602931 w 1567103"/>
                    <a:gd name="connsiteY2" fmla="*/ 17133 h 902945"/>
                    <a:gd name="connsiteX3" fmla="*/ 1536381 w 1567103"/>
                    <a:gd name="connsiteY3" fmla="*/ 554343 h 902945"/>
                    <a:gd name="connsiteX4" fmla="*/ 1545906 w 1567103"/>
                    <a:gd name="connsiteY4" fmla="*/ 626733 h 902945"/>
                    <a:gd name="connsiteX5" fmla="*/ 1089658 w 1567103"/>
                    <a:gd name="connsiteY5" fmla="*/ 890575 h 902945"/>
                    <a:gd name="connsiteX6" fmla="*/ 964881 w 1567103"/>
                    <a:gd name="connsiteY6" fmla="*/ 885813 h 902945"/>
                    <a:gd name="connsiteX7" fmla="*/ 31431 w 1567103"/>
                    <a:gd name="connsiteY7" fmla="*/ 348603 h 902945"/>
                    <a:gd name="connsiteX8" fmla="*/ 21906 w 1567103"/>
                    <a:gd name="connsiteY8" fmla="*/ 277165 h 902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67103" h="902945">
                      <a:moveTo>
                        <a:pt x="21906" y="277165"/>
                      </a:moveTo>
                      <a:lnTo>
                        <a:pt x="478153" y="12370"/>
                      </a:lnTo>
                      <a:cubicBezTo>
                        <a:pt x="510538" y="-5727"/>
                        <a:pt x="565783" y="-3822"/>
                        <a:pt x="602931" y="17133"/>
                      </a:cubicBezTo>
                      <a:lnTo>
                        <a:pt x="1536381" y="554343"/>
                      </a:lnTo>
                      <a:cubicBezTo>
                        <a:pt x="1573528" y="575298"/>
                        <a:pt x="1577338" y="607683"/>
                        <a:pt x="1545906" y="626733"/>
                      </a:cubicBezTo>
                      <a:lnTo>
                        <a:pt x="1089658" y="890575"/>
                      </a:lnTo>
                      <a:cubicBezTo>
                        <a:pt x="1057273" y="908673"/>
                        <a:pt x="1002028" y="906768"/>
                        <a:pt x="964881" y="885813"/>
                      </a:cubicBezTo>
                      <a:lnTo>
                        <a:pt x="31431" y="348603"/>
                      </a:lnTo>
                      <a:cubicBezTo>
                        <a:pt x="-6669" y="327648"/>
                        <a:pt x="-10479" y="295263"/>
                        <a:pt x="21906" y="2771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DF5FC62A-CE72-4519-9E23-ED9AF078ABDB}"/>
                    </a:ext>
                  </a:extLst>
                </p:cNvPr>
                <p:cNvSpPr/>
                <p:nvPr/>
              </p:nvSpPr>
              <p:spPr>
                <a:xfrm>
                  <a:off x="11446351" y="6365842"/>
                  <a:ext cx="1490112" cy="859537"/>
                </a:xfrm>
                <a:custGeom>
                  <a:avLst/>
                  <a:gdLst>
                    <a:gd name="connsiteX0" fmla="*/ 15716 w 1490112"/>
                    <a:gd name="connsiteY0" fmla="*/ 263557 h 859537"/>
                    <a:gd name="connsiteX1" fmla="*/ 453866 w 1490112"/>
                    <a:gd name="connsiteY1" fmla="*/ 9240 h 859537"/>
                    <a:gd name="connsiteX2" fmla="*/ 547211 w 1490112"/>
                    <a:gd name="connsiteY2" fmla="*/ 13050 h 859537"/>
                    <a:gd name="connsiteX3" fmla="*/ 1467326 w 1490112"/>
                    <a:gd name="connsiteY3" fmla="*/ 542640 h 859537"/>
                    <a:gd name="connsiteX4" fmla="*/ 1473993 w 1490112"/>
                    <a:gd name="connsiteY4" fmla="*/ 595980 h 859537"/>
                    <a:gd name="connsiteX5" fmla="*/ 1035843 w 1490112"/>
                    <a:gd name="connsiteY5" fmla="*/ 850297 h 859537"/>
                    <a:gd name="connsiteX6" fmla="*/ 942498 w 1490112"/>
                    <a:gd name="connsiteY6" fmla="*/ 846487 h 859537"/>
                    <a:gd name="connsiteX7" fmla="*/ 23336 w 1490112"/>
                    <a:gd name="connsiteY7" fmla="*/ 316897 h 859537"/>
                    <a:gd name="connsiteX8" fmla="*/ 15716 w 1490112"/>
                    <a:gd name="connsiteY8" fmla="*/ 263557 h 85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0112" h="859537">
                      <a:moveTo>
                        <a:pt x="15716" y="263557"/>
                      </a:moveTo>
                      <a:lnTo>
                        <a:pt x="453866" y="9240"/>
                      </a:lnTo>
                      <a:cubicBezTo>
                        <a:pt x="478631" y="-4095"/>
                        <a:pt x="520541" y="-3143"/>
                        <a:pt x="547211" y="13050"/>
                      </a:cubicBezTo>
                      <a:lnTo>
                        <a:pt x="1467326" y="542640"/>
                      </a:lnTo>
                      <a:cubicBezTo>
                        <a:pt x="1494948" y="558832"/>
                        <a:pt x="1497806" y="582645"/>
                        <a:pt x="1473993" y="595980"/>
                      </a:cubicBezTo>
                      <a:lnTo>
                        <a:pt x="1035843" y="850297"/>
                      </a:lnTo>
                      <a:cubicBezTo>
                        <a:pt x="1012031" y="863632"/>
                        <a:pt x="970121" y="862680"/>
                        <a:pt x="942498" y="846487"/>
                      </a:cubicBezTo>
                      <a:lnTo>
                        <a:pt x="23336" y="316897"/>
                      </a:lnTo>
                      <a:cubicBezTo>
                        <a:pt x="-4287" y="300705"/>
                        <a:pt x="-8097" y="276892"/>
                        <a:pt x="15716" y="26355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2352654" y="6894194"/>
                <a:ext cx="391477" cy="225742"/>
                <a:chOff x="12352654" y="6894194"/>
                <a:chExt cx="391477" cy="225742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B8ED7A0E-2FB3-4E5D-9141-8809FB100A76}"/>
                    </a:ext>
                  </a:extLst>
                </p:cNvPr>
                <p:cNvSpPr/>
                <p:nvPr/>
              </p:nvSpPr>
              <p:spPr>
                <a:xfrm>
                  <a:off x="12352654" y="6894194"/>
                  <a:ext cx="328612" cy="189547"/>
                </a:xfrm>
                <a:custGeom>
                  <a:avLst/>
                  <a:gdLst>
                    <a:gd name="connsiteX0" fmla="*/ 19050 w 328612"/>
                    <a:gd name="connsiteY0" fmla="*/ 189547 h 189547"/>
                    <a:gd name="connsiteX1" fmla="*/ 328613 w 328612"/>
                    <a:gd name="connsiteY1" fmla="*/ 11430 h 189547"/>
                    <a:gd name="connsiteX2" fmla="*/ 308610 w 328612"/>
                    <a:gd name="connsiteY2" fmla="*/ 0 h 189547"/>
                    <a:gd name="connsiteX3" fmla="*/ 0 w 328612"/>
                    <a:gd name="connsiteY3" fmla="*/ 178118 h 189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189547">
                      <a:moveTo>
                        <a:pt x="19050" y="189547"/>
                      </a:moveTo>
                      <a:lnTo>
                        <a:pt x="328613" y="11430"/>
                      </a:lnTo>
                      <a:lnTo>
                        <a:pt x="308610" y="0"/>
                      </a:lnTo>
                      <a:lnTo>
                        <a:pt x="0" y="1781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1486F4D8-D76A-448A-8890-46796FBF3AB7}"/>
                    </a:ext>
                  </a:extLst>
                </p:cNvPr>
                <p:cNvSpPr/>
                <p:nvPr/>
              </p:nvSpPr>
              <p:spPr>
                <a:xfrm>
                  <a:off x="12567919" y="6930389"/>
                  <a:ext cx="176212" cy="101917"/>
                </a:xfrm>
                <a:custGeom>
                  <a:avLst/>
                  <a:gdLst>
                    <a:gd name="connsiteX0" fmla="*/ 19050 w 176212"/>
                    <a:gd name="connsiteY0" fmla="*/ 101918 h 101917"/>
                    <a:gd name="connsiteX1" fmla="*/ 176213 w 176212"/>
                    <a:gd name="connsiteY1" fmla="*/ 11430 h 101917"/>
                    <a:gd name="connsiteX2" fmla="*/ 156210 w 176212"/>
                    <a:gd name="connsiteY2" fmla="*/ 0 h 101917"/>
                    <a:gd name="connsiteX3" fmla="*/ 0 w 176212"/>
                    <a:gd name="connsiteY3" fmla="*/ 90488 h 10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212" h="101917">
                      <a:moveTo>
                        <a:pt x="19050" y="101918"/>
                      </a:moveTo>
                      <a:lnTo>
                        <a:pt x="176213" y="11430"/>
                      </a:lnTo>
                      <a:lnTo>
                        <a:pt x="156210" y="0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02B845FB-CAB9-4B63-A884-48F0FE0D4364}"/>
                    </a:ext>
                  </a:extLst>
                </p:cNvPr>
                <p:cNvSpPr/>
                <p:nvPr/>
              </p:nvSpPr>
              <p:spPr>
                <a:xfrm>
                  <a:off x="12491719" y="7035164"/>
                  <a:ext cx="70484" cy="40957"/>
                </a:xfrm>
                <a:custGeom>
                  <a:avLst/>
                  <a:gdLst>
                    <a:gd name="connsiteX0" fmla="*/ 20002 w 70484"/>
                    <a:gd name="connsiteY0" fmla="*/ 40958 h 40957"/>
                    <a:gd name="connsiteX1" fmla="*/ 70485 w 70484"/>
                    <a:gd name="connsiteY1" fmla="*/ 11430 h 40957"/>
                    <a:gd name="connsiteX2" fmla="*/ 50483 w 70484"/>
                    <a:gd name="connsiteY2" fmla="*/ 0 h 40957"/>
                    <a:gd name="connsiteX3" fmla="*/ 0 w 70484"/>
                    <a:gd name="connsiteY3" fmla="*/ 29527 h 4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4" h="40957">
                      <a:moveTo>
                        <a:pt x="20002" y="40958"/>
                      </a:moveTo>
                      <a:lnTo>
                        <a:pt x="70485" y="11430"/>
                      </a:lnTo>
                      <a:lnTo>
                        <a:pt x="50483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3C238B21-1567-497E-B4A9-D7999F6B41C2}"/>
                    </a:ext>
                  </a:extLst>
                </p:cNvPr>
                <p:cNvSpPr/>
                <p:nvPr/>
              </p:nvSpPr>
              <p:spPr>
                <a:xfrm>
                  <a:off x="12414566" y="7079932"/>
                  <a:ext cx="70485" cy="40004"/>
                </a:xfrm>
                <a:custGeom>
                  <a:avLst/>
                  <a:gdLst>
                    <a:gd name="connsiteX0" fmla="*/ 20003 w 70485"/>
                    <a:gd name="connsiteY0" fmla="*/ 40005 h 40004"/>
                    <a:gd name="connsiteX1" fmla="*/ 70485 w 70485"/>
                    <a:gd name="connsiteY1" fmla="*/ 11430 h 40004"/>
                    <a:gd name="connsiteX2" fmla="*/ 51435 w 70485"/>
                    <a:gd name="connsiteY2" fmla="*/ 0 h 40004"/>
                    <a:gd name="connsiteX3" fmla="*/ 0 w 70485"/>
                    <a:gd name="connsiteY3" fmla="*/ 28575 h 4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5" h="40004">
                      <a:moveTo>
                        <a:pt x="20003" y="40005"/>
                      </a:moveTo>
                      <a:lnTo>
                        <a:pt x="70485" y="11430"/>
                      </a:lnTo>
                      <a:lnTo>
                        <a:pt x="51435" y="0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A4393F9-2D3B-40AA-BF34-0D4D0B226AC3}"/>
                    </a:ext>
                  </a:extLst>
                </p:cNvPr>
                <p:cNvSpPr/>
                <p:nvPr/>
              </p:nvSpPr>
              <p:spPr>
                <a:xfrm>
                  <a:off x="12566014" y="6912292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2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2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FE95F118-2213-426C-A54A-179CE656CBAC}"/>
                    </a:ext>
                  </a:extLst>
                </p:cNvPr>
                <p:cNvSpPr/>
                <p:nvPr/>
              </p:nvSpPr>
              <p:spPr>
                <a:xfrm>
                  <a:off x="12410757" y="7001827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3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3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514" name="Drawing 496">
                  <a:extLst>
                    <a:ext uri="{FF2B5EF4-FFF2-40B4-BE49-F238E27FC236}">
                      <a16:creationId xmlns:a16="http://schemas.microsoft.com/office/drawing/2014/main" id="{9FA69B7F-866A-4A5F-A645-A71F480BC6B0}"/>
                    </a:ext>
                  </a:extLst>
                </p:cNvPr>
                <p:cNvGrpSpPr/>
                <p:nvPr/>
              </p:nvGrpSpPr>
              <p:grpSpPr>
                <a:xfrm>
                  <a:off x="12381943" y="6913244"/>
                  <a:ext cx="170021" cy="99060"/>
                  <a:chOff x="12381943" y="6913244"/>
                  <a:chExt cx="170021" cy="99060"/>
                </a:xfrm>
                <a:solidFill>
                  <a:srgbClr val="000000"/>
                </a:solidFill>
              </p:grpSpPr>
              <p:sp>
                <p:nvSpPr>
                  <p:cNvPr id="515" name="Polyline: figure 514">
                    <a:extLst>
                      <a:ext uri="{FF2B5EF4-FFF2-40B4-BE49-F238E27FC236}">
                        <a16:creationId xmlns:a16="http://schemas.microsoft.com/office/drawing/2014/main" id="{5E86A966-B4FA-4262-812B-EC10281942D9}"/>
                      </a:ext>
                    </a:extLst>
                  </p:cNvPr>
                  <p:cNvSpPr/>
                  <p:nvPr/>
                </p:nvSpPr>
                <p:spPr>
                  <a:xfrm>
                    <a:off x="12519818" y="6913244"/>
                    <a:ext cx="32146" cy="19050"/>
                  </a:xfrm>
                  <a:custGeom>
                    <a:avLst/>
                    <a:gdLst>
                      <a:gd name="connsiteX0" fmla="*/ 4286 w 32146"/>
                      <a:gd name="connsiteY0" fmla="*/ 16193 h 19050"/>
                      <a:gd name="connsiteX1" fmla="*/ 27146 w 32146"/>
                      <a:gd name="connsiteY1" fmla="*/ 16193 h 19050"/>
                      <a:gd name="connsiteX2" fmla="*/ 27146 w 32146"/>
                      <a:gd name="connsiteY2" fmla="*/ 2858 h 19050"/>
                      <a:gd name="connsiteX3" fmla="*/ 4286 w 32146"/>
                      <a:gd name="connsiteY3" fmla="*/ 2858 h 19050"/>
                      <a:gd name="connsiteX4" fmla="*/ 4286 w 32146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50">
                        <a:moveTo>
                          <a:pt x="4286" y="16193"/>
                        </a:moveTo>
                        <a:cubicBezTo>
                          <a:pt x="10954" y="20003"/>
                          <a:pt x="21431" y="20003"/>
                          <a:pt x="27146" y="16193"/>
                        </a:cubicBezTo>
                        <a:cubicBezTo>
                          <a:pt x="33814" y="12383"/>
                          <a:pt x="33814" y="6668"/>
                          <a:pt x="27146" y="2858"/>
                        </a:cubicBezTo>
                        <a:cubicBezTo>
                          <a:pt x="20479" y="-953"/>
                          <a:pt x="10001" y="-953"/>
                          <a:pt x="4286" y="2858"/>
                        </a:cubicBezTo>
                        <a:cubicBezTo>
                          <a:pt x="-1429" y="6668"/>
                          <a:pt x="-1429" y="12383"/>
                          <a:pt x="4286" y="16193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6" name="Polyline: figure 515">
                    <a:extLst>
                      <a:ext uri="{FF2B5EF4-FFF2-40B4-BE49-F238E27FC236}">
                        <a16:creationId xmlns:a16="http://schemas.microsoft.com/office/drawing/2014/main" id="{FFBB4C38-3F9B-4919-9E66-5D4CC5DC7207}"/>
                      </a:ext>
                    </a:extLst>
                  </p:cNvPr>
                  <p:cNvSpPr/>
                  <p:nvPr/>
                </p:nvSpPr>
                <p:spPr>
                  <a:xfrm>
                    <a:off x="12485528" y="6933247"/>
                    <a:ext cx="32146" cy="19049"/>
                  </a:xfrm>
                  <a:custGeom>
                    <a:avLst/>
                    <a:gdLst>
                      <a:gd name="connsiteX0" fmla="*/ 4286 w 32146"/>
                      <a:gd name="connsiteY0" fmla="*/ 16192 h 19049"/>
                      <a:gd name="connsiteX1" fmla="*/ 27146 w 32146"/>
                      <a:gd name="connsiteY1" fmla="*/ 16192 h 19049"/>
                      <a:gd name="connsiteX2" fmla="*/ 27146 w 32146"/>
                      <a:gd name="connsiteY2" fmla="*/ 2857 h 19049"/>
                      <a:gd name="connsiteX3" fmla="*/ 4286 w 32146"/>
                      <a:gd name="connsiteY3" fmla="*/ 2857 h 19049"/>
                      <a:gd name="connsiteX4" fmla="*/ 4286 w 32146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49">
                        <a:moveTo>
                          <a:pt x="4286" y="16192"/>
                        </a:moveTo>
                        <a:cubicBezTo>
                          <a:pt x="10954" y="20002"/>
                          <a:pt x="21431" y="20002"/>
                          <a:pt x="27146" y="16192"/>
                        </a:cubicBezTo>
                        <a:cubicBezTo>
                          <a:pt x="33814" y="12382"/>
                          <a:pt x="33814" y="6667"/>
                          <a:pt x="27146" y="2857"/>
                        </a:cubicBezTo>
                        <a:cubicBezTo>
                          <a:pt x="20479" y="-952"/>
                          <a:pt x="10001" y="-952"/>
                          <a:pt x="4286" y="2857"/>
                        </a:cubicBezTo>
                        <a:cubicBezTo>
                          <a:pt x="-1429" y="6667"/>
                          <a:pt x="-1429" y="12382"/>
                          <a:pt x="4286" y="16192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7" name="Polyline: figure 516">
                    <a:extLst>
                      <a:ext uri="{FF2B5EF4-FFF2-40B4-BE49-F238E27FC236}">
                        <a16:creationId xmlns:a16="http://schemas.microsoft.com/office/drawing/2014/main" id="{FC6203E5-8088-4D99-B63E-C8C5FA23B1A8}"/>
                      </a:ext>
                    </a:extLst>
                  </p:cNvPr>
                  <p:cNvSpPr/>
                  <p:nvPr/>
                </p:nvSpPr>
                <p:spPr>
                  <a:xfrm>
                    <a:off x="12450523" y="6953250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2 h 19049"/>
                      <a:gd name="connsiteX1" fmla="*/ 27861 w 32861"/>
                      <a:gd name="connsiteY1" fmla="*/ 16192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2"/>
                        </a:moveTo>
                        <a:cubicBezTo>
                          <a:pt x="11668" y="20002"/>
                          <a:pt x="22146" y="20002"/>
                          <a:pt x="27861" y="16192"/>
                        </a:cubicBezTo>
                        <a:cubicBezTo>
                          <a:pt x="34528" y="12383"/>
                          <a:pt x="34528" y="6667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7"/>
                          <a:pt x="-1667" y="12383"/>
                          <a:pt x="5001" y="161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8" name="Polyline: figure 517">
                    <a:extLst>
                      <a:ext uri="{FF2B5EF4-FFF2-40B4-BE49-F238E27FC236}">
                        <a16:creationId xmlns:a16="http://schemas.microsoft.com/office/drawing/2014/main" id="{A4711DB6-5A69-4407-83F3-41DBFBA59225}"/>
                      </a:ext>
                    </a:extLst>
                  </p:cNvPr>
                  <p:cNvSpPr/>
                  <p:nvPr/>
                </p:nvSpPr>
                <p:spPr>
                  <a:xfrm>
                    <a:off x="12416233" y="6973252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3 h 19049"/>
                      <a:gd name="connsiteX1" fmla="*/ 27861 w 32861"/>
                      <a:gd name="connsiteY1" fmla="*/ 16193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3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3"/>
                        </a:moveTo>
                        <a:cubicBezTo>
                          <a:pt x="11668" y="20002"/>
                          <a:pt x="22146" y="20002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9" name="Polyline: figure 518">
                    <a:extLst>
                      <a:ext uri="{FF2B5EF4-FFF2-40B4-BE49-F238E27FC236}">
                        <a16:creationId xmlns:a16="http://schemas.microsoft.com/office/drawing/2014/main" id="{38FD7CEE-6DB5-4D07-9D4A-BD49B750E1A3}"/>
                      </a:ext>
                    </a:extLst>
                  </p:cNvPr>
                  <p:cNvSpPr/>
                  <p:nvPr/>
                </p:nvSpPr>
                <p:spPr>
                  <a:xfrm>
                    <a:off x="12381943" y="6993254"/>
                    <a:ext cx="32861" cy="19050"/>
                  </a:xfrm>
                  <a:custGeom>
                    <a:avLst/>
                    <a:gdLst>
                      <a:gd name="connsiteX0" fmla="*/ 5001 w 32861"/>
                      <a:gd name="connsiteY0" fmla="*/ 16193 h 19050"/>
                      <a:gd name="connsiteX1" fmla="*/ 27861 w 32861"/>
                      <a:gd name="connsiteY1" fmla="*/ 16193 h 19050"/>
                      <a:gd name="connsiteX2" fmla="*/ 27861 w 32861"/>
                      <a:gd name="connsiteY2" fmla="*/ 2858 h 19050"/>
                      <a:gd name="connsiteX3" fmla="*/ 5001 w 32861"/>
                      <a:gd name="connsiteY3" fmla="*/ 2858 h 19050"/>
                      <a:gd name="connsiteX4" fmla="*/ 5001 w 32861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50">
                        <a:moveTo>
                          <a:pt x="5001" y="16193"/>
                        </a:moveTo>
                        <a:cubicBezTo>
                          <a:pt x="11668" y="20003"/>
                          <a:pt x="22146" y="20003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520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602084" y="6453187"/>
                <a:ext cx="377189" cy="238125"/>
                <a:chOff x="11602084" y="6453187"/>
                <a:chExt cx="377189" cy="238125"/>
              </a:xfrm>
              <a:solidFill>
                <a:srgbClr val="000000"/>
              </a:solidFill>
            </p:grpSpPr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0A61546A-4BC7-4B2A-8D5D-0954D1388418}"/>
                    </a:ext>
                  </a:extLst>
                </p:cNvPr>
                <p:cNvSpPr/>
                <p:nvPr/>
              </p:nvSpPr>
              <p:spPr>
                <a:xfrm>
                  <a:off x="11674474" y="6589394"/>
                  <a:ext cx="72389" cy="41910"/>
                </a:xfrm>
                <a:custGeom>
                  <a:avLst/>
                  <a:gdLst>
                    <a:gd name="connsiteX0" fmla="*/ 20002 w 72389"/>
                    <a:gd name="connsiteY0" fmla="*/ 41910 h 41910"/>
                    <a:gd name="connsiteX1" fmla="*/ 72390 w 72389"/>
                    <a:gd name="connsiteY1" fmla="*/ 11430 h 41910"/>
                    <a:gd name="connsiteX2" fmla="*/ 52388 w 72389"/>
                    <a:gd name="connsiteY2" fmla="*/ 0 h 41910"/>
                    <a:gd name="connsiteX3" fmla="*/ 0 w 72389"/>
                    <a:gd name="connsiteY3" fmla="*/ 29528 h 41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10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8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F0FA3CBB-710E-4D6C-9FD1-3BA4C643B478}"/>
                    </a:ext>
                  </a:extLst>
                </p:cNvPr>
                <p:cNvSpPr/>
                <p:nvPr/>
              </p:nvSpPr>
              <p:spPr>
                <a:xfrm>
                  <a:off x="11602084" y="6631305"/>
                  <a:ext cx="72389" cy="41909"/>
                </a:xfrm>
                <a:custGeom>
                  <a:avLst/>
                  <a:gdLst>
                    <a:gd name="connsiteX0" fmla="*/ 20002 w 72389"/>
                    <a:gd name="connsiteY0" fmla="*/ 41910 h 41909"/>
                    <a:gd name="connsiteX1" fmla="*/ 72390 w 72389"/>
                    <a:gd name="connsiteY1" fmla="*/ 11430 h 41909"/>
                    <a:gd name="connsiteX2" fmla="*/ 52388 w 72389"/>
                    <a:gd name="connsiteY2" fmla="*/ 0 h 41909"/>
                    <a:gd name="connsiteX3" fmla="*/ 0 w 72389"/>
                    <a:gd name="connsiteY3" fmla="*/ 29527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3653D524-0688-4723-84D8-A0A11B8EDDB2}"/>
                    </a:ext>
                  </a:extLst>
                </p:cNvPr>
                <p:cNvSpPr/>
                <p:nvPr/>
              </p:nvSpPr>
              <p:spPr>
                <a:xfrm>
                  <a:off x="11906884" y="6453187"/>
                  <a:ext cx="72389" cy="41909"/>
                </a:xfrm>
                <a:custGeom>
                  <a:avLst/>
                  <a:gdLst>
                    <a:gd name="connsiteX0" fmla="*/ 20955 w 72389"/>
                    <a:gd name="connsiteY0" fmla="*/ 41910 h 41909"/>
                    <a:gd name="connsiteX1" fmla="*/ 72390 w 72389"/>
                    <a:gd name="connsiteY1" fmla="*/ 12382 h 41909"/>
                    <a:gd name="connsiteX2" fmla="*/ 52388 w 72389"/>
                    <a:gd name="connsiteY2" fmla="*/ 0 h 41909"/>
                    <a:gd name="connsiteX3" fmla="*/ 0 w 72389"/>
                    <a:gd name="connsiteY3" fmla="*/ 3048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955" y="41910"/>
                      </a:moveTo>
                      <a:lnTo>
                        <a:pt x="72390" y="12382"/>
                      </a:lnTo>
                      <a:lnTo>
                        <a:pt x="52388" y="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080ADB09-33E5-4FE2-9A30-D8D2009D919B}"/>
                    </a:ext>
                  </a:extLst>
                </p:cNvPr>
                <p:cNvSpPr/>
                <p:nvPr/>
              </p:nvSpPr>
              <p:spPr>
                <a:xfrm>
                  <a:off x="11685904" y="6607492"/>
                  <a:ext cx="93344" cy="54292"/>
                </a:xfrm>
                <a:custGeom>
                  <a:avLst/>
                  <a:gdLst>
                    <a:gd name="connsiteX0" fmla="*/ 20955 w 93344"/>
                    <a:gd name="connsiteY0" fmla="*/ 54293 h 54292"/>
                    <a:gd name="connsiteX1" fmla="*/ 93345 w 93344"/>
                    <a:gd name="connsiteY1" fmla="*/ 12382 h 54292"/>
                    <a:gd name="connsiteX2" fmla="*/ 72390 w 93344"/>
                    <a:gd name="connsiteY2" fmla="*/ 0 h 54292"/>
                    <a:gd name="connsiteX3" fmla="*/ 0 w 93344"/>
                    <a:gd name="connsiteY3" fmla="*/ 41910 h 5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4" h="54292">
                      <a:moveTo>
                        <a:pt x="20955" y="54293"/>
                      </a:moveTo>
                      <a:lnTo>
                        <a:pt x="93345" y="12382"/>
                      </a:lnTo>
                      <a:lnTo>
                        <a:pt x="72390" y="0"/>
                      </a:lnTo>
                      <a:lnTo>
                        <a:pt x="0" y="41910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5" name="Polyline: figure 524">
                  <a:extLst>
                    <a:ext uri="{FF2B5EF4-FFF2-40B4-BE49-F238E27FC236}">
                      <a16:creationId xmlns:a16="http://schemas.microsoft.com/office/drawing/2014/main" id="{D60A5563-5464-47E2-A8F9-DF64ED02721A}"/>
                    </a:ext>
                  </a:extLst>
                </p:cNvPr>
                <p:cNvSpPr/>
                <p:nvPr/>
              </p:nvSpPr>
              <p:spPr>
                <a:xfrm>
                  <a:off x="11634469" y="6661785"/>
                  <a:ext cx="51435" cy="29527"/>
                </a:xfrm>
                <a:custGeom>
                  <a:avLst/>
                  <a:gdLst>
                    <a:gd name="connsiteX0" fmla="*/ 20003 w 51435"/>
                    <a:gd name="connsiteY0" fmla="*/ 29527 h 29527"/>
                    <a:gd name="connsiteX1" fmla="*/ 51435 w 51435"/>
                    <a:gd name="connsiteY1" fmla="*/ 11430 h 29527"/>
                    <a:gd name="connsiteX2" fmla="*/ 31432 w 51435"/>
                    <a:gd name="connsiteY2" fmla="*/ 0 h 29527"/>
                    <a:gd name="connsiteX3" fmla="*/ 0 w 51435"/>
                    <a:gd name="connsiteY3" fmla="*/ 18097 h 2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29527">
                      <a:moveTo>
                        <a:pt x="20003" y="29527"/>
                      </a:moveTo>
                      <a:lnTo>
                        <a:pt x="51435" y="11430"/>
                      </a:lnTo>
                      <a:lnTo>
                        <a:pt x="31432" y="0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51" name="Drawing 51">
            <a:extLst>
              <a:ext uri="{FF2B5EF4-FFF2-40B4-BE49-F238E27FC236}">
                <a16:creationId xmlns:a16="http://schemas.microsoft.com/office/drawing/2014/main" id="{1657EABE-5B51-45D6-BB7A-164FCA49C3CA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C17262C3-C8BA-4664-AA3F-8AAD99AE13F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E2B6B4D-83D9-404F-82DE-91D401619F55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B8BA45-BE4E-45FE-8BCB-58372A8A3CD5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BC65B5-1C30-482D-9A86-403457C75C2C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277D955-0C87-4FFF-BBA1-A8AD4A6D223D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812F7B9-03E6-4CB7-9B00-5DED068E558E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017BD19-61AA-4ABE-ABF8-0C5378E5760E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529EA-8B3C-CE4F-9B1C-CF9091442F54}"/>
              </a:ext>
            </a:extLst>
          </p:cNvPr>
          <p:cNvSpPr/>
          <p:nvPr/>
        </p:nvSpPr>
        <p:spPr>
          <a:xfrm>
            <a:off x="599934" y="1498150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41726-4B0D-4C41-8118-CB98BA574A50}"/>
              </a:ext>
            </a:extLst>
          </p:cNvPr>
          <p:cNvSpPr/>
          <p:nvPr/>
        </p:nvSpPr>
        <p:spPr>
          <a:xfrm>
            <a:off x="599934" y="1943358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Two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7E706-772E-D740-A935-DFA20CC52207}"/>
              </a:ext>
            </a:extLst>
          </p:cNvPr>
          <p:cNvSpPr/>
          <p:nvPr/>
        </p:nvSpPr>
        <p:spPr>
          <a:xfrm>
            <a:off x="599934" y="2399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Three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E87D60-01AE-384D-9A47-CE7FA490F664}"/>
              </a:ext>
            </a:extLst>
          </p:cNvPr>
          <p:cNvSpPr/>
          <p:nvPr/>
        </p:nvSpPr>
        <p:spPr>
          <a:xfrm>
            <a:off x="599934" y="2857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Four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F8B314-DC84-0343-8789-5DCABD3037DB}"/>
              </a:ext>
            </a:extLst>
          </p:cNvPr>
          <p:cNvSpPr/>
          <p:nvPr/>
        </p:nvSpPr>
        <p:spPr>
          <a:xfrm>
            <a:off x="1312419" y="1436761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04040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2F316C-B0D6-5C4A-A836-918A69B39168}"/>
              </a:ext>
            </a:extLst>
          </p:cNvPr>
          <p:cNvSpPr/>
          <p:nvPr/>
        </p:nvSpPr>
        <p:spPr>
          <a:xfrm>
            <a:off x="1312419" y="1881970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04040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9869FF-29EA-1248-A6AD-AE61B0C898FD}"/>
              </a:ext>
            </a:extLst>
          </p:cNvPr>
          <p:cNvSpPr/>
          <p:nvPr/>
        </p:nvSpPr>
        <p:spPr>
          <a:xfrm>
            <a:off x="1312419" y="2327178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04040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AE5EB4-9CAE-7442-A972-D086DEFAAA58}"/>
              </a:ext>
            </a:extLst>
          </p:cNvPr>
          <p:cNvSpPr/>
          <p:nvPr/>
        </p:nvSpPr>
        <p:spPr>
          <a:xfrm>
            <a:off x="1312419" y="2772387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04040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7C37D6-E054-BF41-BED2-8F0DB80457EB}"/>
              </a:ext>
            </a:extLst>
          </p:cNvPr>
          <p:cNvSpPr/>
          <p:nvPr/>
        </p:nvSpPr>
        <p:spPr>
          <a:xfrm>
            <a:off x="1312419" y="1436761"/>
            <a:ext cx="2375109" cy="319936"/>
          </a:xfrm>
          <a:prstGeom prst="roundRect">
            <a:avLst>
              <a:gd name="adj" fmla="val 50000"/>
            </a:avLst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728126-7F39-9543-977E-5B6AD3B0F511}"/>
              </a:ext>
            </a:extLst>
          </p:cNvPr>
          <p:cNvSpPr/>
          <p:nvPr/>
        </p:nvSpPr>
        <p:spPr>
          <a:xfrm>
            <a:off x="1312418" y="1881970"/>
            <a:ext cx="2781923" cy="31993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C52B07-A709-5E4E-AA6E-3E32C1CAACF5}"/>
              </a:ext>
            </a:extLst>
          </p:cNvPr>
          <p:cNvSpPr/>
          <p:nvPr/>
        </p:nvSpPr>
        <p:spPr>
          <a:xfrm>
            <a:off x="1312419" y="2327178"/>
            <a:ext cx="1979562" cy="319936"/>
          </a:xfrm>
          <a:prstGeom prst="roundRect">
            <a:avLst>
              <a:gd name="adj" fmla="val 50000"/>
            </a:avLst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27933F-8138-FC4B-93A5-9C0A73AD208F}"/>
              </a:ext>
            </a:extLst>
          </p:cNvPr>
          <p:cNvSpPr/>
          <p:nvPr/>
        </p:nvSpPr>
        <p:spPr>
          <a:xfrm>
            <a:off x="1312419" y="2772387"/>
            <a:ext cx="977057" cy="319936"/>
          </a:xfrm>
          <a:prstGeom prst="roundRect">
            <a:avLst>
              <a:gd name="adj" fmla="val 50000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C8A29-DC5A-F841-9686-8BB43E2054ED}"/>
              </a:ext>
            </a:extLst>
          </p:cNvPr>
          <p:cNvSpPr txBox="1"/>
          <p:nvPr/>
        </p:nvSpPr>
        <p:spPr>
          <a:xfrm>
            <a:off x="3140198" y="1464377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sz="1050" b="1" spc="225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F-D134-6748-8B75-1F9FC537F790}"/>
              </a:ext>
            </a:extLst>
          </p:cNvPr>
          <p:cNvSpPr txBox="1"/>
          <p:nvPr/>
        </p:nvSpPr>
        <p:spPr>
          <a:xfrm>
            <a:off x="3562940" y="1926270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97</a:t>
            </a:r>
            <a:r>
              <a:rPr lang="en-US" sz="1050" b="1" spc="225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F13F-153D-2142-AB92-16E9A6047E4D}"/>
              </a:ext>
            </a:extLst>
          </p:cNvPr>
          <p:cNvSpPr txBox="1"/>
          <p:nvPr/>
        </p:nvSpPr>
        <p:spPr>
          <a:xfrm>
            <a:off x="2776657" y="237203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36315-097A-5A4C-BE5A-CA16AF5BD95F}"/>
              </a:ext>
            </a:extLst>
          </p:cNvPr>
          <p:cNvSpPr txBox="1"/>
          <p:nvPr/>
        </p:nvSpPr>
        <p:spPr>
          <a:xfrm>
            <a:off x="1724913" y="2817239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24%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34FEDC3-FD7C-1640-A2BE-8F288E725AD6}"/>
              </a:ext>
            </a:extLst>
          </p:cNvPr>
          <p:cNvSpPr txBox="1">
            <a:spLocks/>
          </p:cNvSpPr>
          <p:nvPr/>
        </p:nvSpPr>
        <p:spPr>
          <a:xfrm>
            <a:off x="548817" y="3613138"/>
            <a:ext cx="4010164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 </a:t>
            </a: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Service being offered by a company. Ideally, a product should meet a certain.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5B9E01-8BF5-5842-A836-CFF07553E8C7}"/>
              </a:ext>
            </a:extLst>
          </p:cNvPr>
          <p:cNvSpPr/>
          <p:nvPr/>
        </p:nvSpPr>
        <p:spPr>
          <a:xfrm>
            <a:off x="543150" y="3380346"/>
            <a:ext cx="1689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Write 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BA0E5-6643-4433-B810-408DB08B8EB0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61" name="Drawing 59">
            <a:extLst>
              <a:ext uri="{FF2B5EF4-FFF2-40B4-BE49-F238E27FC236}">
                <a16:creationId xmlns:a16="http://schemas.microsoft.com/office/drawing/2014/main" id="{568B0BD3-97B0-4EAD-A6B5-41C7B9166F8F}"/>
              </a:ext>
            </a:extLst>
          </p:cNvPr>
          <p:cNvGrpSpPr/>
          <p:nvPr/>
        </p:nvGrpSpPr>
        <p:grpSpPr>
          <a:xfrm>
            <a:off x="4965830" y="1163788"/>
            <a:ext cx="5134319" cy="3758843"/>
            <a:chOff x="13239038" y="3103433"/>
            <a:chExt cx="13691517" cy="10023582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AEDCFCD-EBE0-4889-9B14-4716C83D648C}"/>
                </a:ext>
              </a:extLst>
            </p:cNvPr>
            <p:cNvSpPr/>
            <p:nvPr/>
          </p:nvSpPr>
          <p:spPr>
            <a:xfrm>
              <a:off x="17223174" y="5395892"/>
              <a:ext cx="9716866" cy="5603087"/>
            </a:xfrm>
            <a:custGeom>
              <a:avLst/>
              <a:gdLst>
                <a:gd name="connsiteX0" fmla="*/ 4363578 w 9716866"/>
                <a:gd name="connsiteY0" fmla="*/ 5603088 h 5603087"/>
                <a:gd name="connsiteX1" fmla="*/ 4354093 w 9716866"/>
                <a:gd name="connsiteY1" fmla="*/ 5596764 h 5603087"/>
                <a:gd name="connsiteX2" fmla="*/ 0 w 9716866"/>
                <a:gd name="connsiteY2" fmla="*/ 3089287 h 5603087"/>
                <a:gd name="connsiteX3" fmla="*/ 28458 w 9716866"/>
                <a:gd name="connsiteY3" fmla="*/ 3073477 h 5603087"/>
                <a:gd name="connsiteX4" fmla="*/ 5353288 w 9716866"/>
                <a:gd name="connsiteY4" fmla="*/ 0 h 5603087"/>
                <a:gd name="connsiteX5" fmla="*/ 5362775 w 9716866"/>
                <a:gd name="connsiteY5" fmla="*/ 6324 h 5603087"/>
                <a:gd name="connsiteX6" fmla="*/ 9716866 w 9716866"/>
                <a:gd name="connsiteY6" fmla="*/ 2516963 h 5603087"/>
                <a:gd name="connsiteX7" fmla="*/ 9688408 w 9716866"/>
                <a:gd name="connsiteY7" fmla="*/ 2532773 h 5603087"/>
                <a:gd name="connsiteX8" fmla="*/ 4363578 w 9716866"/>
                <a:gd name="connsiteY8" fmla="*/ 5603088 h 5603087"/>
                <a:gd name="connsiteX9" fmla="*/ 72726 w 9716866"/>
                <a:gd name="connsiteY9" fmla="*/ 3089287 h 5603087"/>
                <a:gd name="connsiteX10" fmla="*/ 4363578 w 9716866"/>
                <a:gd name="connsiteY10" fmla="*/ 5558820 h 5603087"/>
                <a:gd name="connsiteX11" fmla="*/ 9644140 w 9716866"/>
                <a:gd name="connsiteY11" fmla="*/ 2510638 h 5603087"/>
                <a:gd name="connsiteX12" fmla="*/ 5353288 w 9716866"/>
                <a:gd name="connsiteY12" fmla="*/ 37944 h 5603087"/>
                <a:gd name="connsiteX13" fmla="*/ 72726 w 9716866"/>
                <a:gd name="connsiteY13" fmla="*/ 3089287 h 56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16866" h="5603087">
                  <a:moveTo>
                    <a:pt x="4363578" y="5603088"/>
                  </a:moveTo>
                  <a:lnTo>
                    <a:pt x="4354093" y="5596764"/>
                  </a:lnTo>
                  <a:lnTo>
                    <a:pt x="0" y="3089287"/>
                  </a:lnTo>
                  <a:lnTo>
                    <a:pt x="28458" y="3073477"/>
                  </a:lnTo>
                  <a:lnTo>
                    <a:pt x="5353288" y="0"/>
                  </a:lnTo>
                  <a:lnTo>
                    <a:pt x="5362775" y="6324"/>
                  </a:lnTo>
                  <a:lnTo>
                    <a:pt x="9716866" y="2516963"/>
                  </a:lnTo>
                  <a:lnTo>
                    <a:pt x="9688408" y="2532773"/>
                  </a:lnTo>
                  <a:lnTo>
                    <a:pt x="4363578" y="5603088"/>
                  </a:lnTo>
                  <a:close/>
                  <a:moveTo>
                    <a:pt x="72726" y="3089287"/>
                  </a:moveTo>
                  <a:lnTo>
                    <a:pt x="4363578" y="5558820"/>
                  </a:lnTo>
                  <a:lnTo>
                    <a:pt x="9644140" y="2510638"/>
                  </a:lnTo>
                  <a:lnTo>
                    <a:pt x="5353288" y="37944"/>
                  </a:lnTo>
                  <a:lnTo>
                    <a:pt x="72726" y="3089287"/>
                  </a:lnTo>
                  <a:close/>
                </a:path>
              </a:pathLst>
            </a:custGeom>
            <a:solidFill>
              <a:srgbClr val="CACACA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6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988791" y="3103195"/>
              <a:ext cx="2577381" cy="4640447"/>
              <a:chOff x="20988791" y="3103195"/>
              <a:chExt cx="2577381" cy="4640447"/>
            </a:xfrm>
            <a:solidFill>
              <a:srgbClr val="000000"/>
            </a:solidFill>
          </p:grpSpPr>
          <p:grpSp>
            <p:nvGrpSpPr>
              <p:cNvPr id="6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988791" y="3103195"/>
                <a:ext cx="2577381" cy="4640447"/>
                <a:chOff x="20988791" y="3103195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6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988791" y="3103195"/>
                  <a:ext cx="2577381" cy="4640447"/>
                  <a:chOff x="20988791" y="3103195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880429D3-45D8-4905-B0C0-28A4ACFE0153}"/>
                      </a:ext>
                    </a:extLst>
                  </p:cNvPr>
                  <p:cNvSpPr/>
                  <p:nvPr/>
                </p:nvSpPr>
                <p:spPr>
                  <a:xfrm>
                    <a:off x="20988791" y="3522444"/>
                    <a:ext cx="2577381" cy="4221199"/>
                  </a:xfrm>
                  <a:custGeom>
                    <a:avLst/>
                    <a:gdLst>
                      <a:gd name="connsiteX0" fmla="*/ 341 w 2577381"/>
                      <a:gd name="connsiteY0" fmla="*/ 3637852 h 4221199"/>
                      <a:gd name="connsiteX1" fmla="*/ 341 w 2577381"/>
                      <a:gd name="connsiteY1" fmla="*/ 3637852 h 4221199"/>
                      <a:gd name="connsiteX2" fmla="*/ 341 w 2577381"/>
                      <a:gd name="connsiteY2" fmla="*/ 482163 h 4221199"/>
                      <a:gd name="connsiteX3" fmla="*/ 1255660 w 2577381"/>
                      <a:gd name="connsiteY3" fmla="*/ 153313 h 4221199"/>
                      <a:gd name="connsiteX4" fmla="*/ 1486487 w 2577381"/>
                      <a:gd name="connsiteY4" fmla="*/ 20509 h 4221199"/>
                      <a:gd name="connsiteX5" fmla="*/ 1692018 w 2577381"/>
                      <a:gd name="connsiteY5" fmla="*/ 29995 h 4221199"/>
                      <a:gd name="connsiteX6" fmla="*/ 1907035 w 2577381"/>
                      <a:gd name="connsiteY6" fmla="*/ 153313 h 4221199"/>
                      <a:gd name="connsiteX7" fmla="*/ 2577382 w 2577381"/>
                      <a:gd name="connsiteY7" fmla="*/ 153313 h 4221199"/>
                      <a:gd name="connsiteX8" fmla="*/ 2378175 w 2577381"/>
                      <a:gd name="connsiteY8" fmla="*/ 3198332 h 4221199"/>
                      <a:gd name="connsiteX9" fmla="*/ 2343393 w 2577381"/>
                      <a:gd name="connsiteY9" fmla="*/ 3255248 h 4221199"/>
                      <a:gd name="connsiteX10" fmla="*/ 1091236 w 2577381"/>
                      <a:gd name="connsiteY10" fmla="*/ 4200691 h 4221199"/>
                      <a:gd name="connsiteX11" fmla="*/ 885705 w 2577381"/>
                      <a:gd name="connsiteY11" fmla="*/ 4191204 h 4221199"/>
                      <a:gd name="connsiteX12" fmla="*/ 50933 w 2577381"/>
                      <a:gd name="connsiteY12" fmla="*/ 3710579 h 4221199"/>
                      <a:gd name="connsiteX13" fmla="*/ 341 w 2577381"/>
                      <a:gd name="connsiteY13" fmla="*/ 3637852 h 4221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9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1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8"/>
                          <a:pt x="2343393" y="3255248"/>
                        </a:cubicBezTo>
                        <a:lnTo>
                          <a:pt x="1091236" y="4200691"/>
                        </a:lnTo>
                        <a:cubicBezTo>
                          <a:pt x="1037481" y="4232311"/>
                          <a:pt x="945783" y="4225986"/>
                          <a:pt x="885705" y="4191204"/>
                        </a:cubicBezTo>
                        <a:lnTo>
                          <a:pt x="50933" y="3710579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983F9970-C930-4356-A9CB-519F4E89F6F3}"/>
                      </a:ext>
                    </a:extLst>
                  </p:cNvPr>
                  <p:cNvSpPr/>
                  <p:nvPr/>
                </p:nvSpPr>
                <p:spPr>
                  <a:xfrm>
                    <a:off x="21972518" y="3523980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FAE8FB72-E305-4EAE-BE73-333CF078FCE3}"/>
                      </a:ext>
                    </a:extLst>
                  </p:cNvPr>
                  <p:cNvSpPr/>
                  <p:nvPr/>
                </p:nvSpPr>
                <p:spPr>
                  <a:xfrm>
                    <a:off x="21902954" y="4523176"/>
                    <a:ext cx="164425" cy="3220137"/>
                  </a:xfrm>
                  <a:custGeom>
                    <a:avLst/>
                    <a:gdLst>
                      <a:gd name="connsiteX0" fmla="*/ 164425 w 164425"/>
                      <a:gd name="connsiteY0" fmla="*/ 3206282 h 3220137"/>
                      <a:gd name="connsiteX1" fmla="*/ 0 w 164425"/>
                      <a:gd name="connsiteY1" fmla="*/ 3203119 h 3220137"/>
                      <a:gd name="connsiteX2" fmla="*/ 0 w 164425"/>
                      <a:gd name="connsiteY2" fmla="*/ 0 h 3220137"/>
                      <a:gd name="connsiteX3" fmla="*/ 164425 w 164425"/>
                      <a:gd name="connsiteY3" fmla="*/ 0 h 3220137"/>
                      <a:gd name="connsiteX4" fmla="*/ 164425 w 164425"/>
                      <a:gd name="connsiteY4" fmla="*/ 3206282 h 322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7">
                        <a:moveTo>
                          <a:pt x="164425" y="3206282"/>
                        </a:moveTo>
                        <a:cubicBezTo>
                          <a:pt x="120156" y="3225253"/>
                          <a:pt x="53755" y="3225253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4E8D32-F0FA-4C92-80B3-FCFB0ED0CDBA}"/>
                      </a:ext>
                    </a:extLst>
                  </p:cNvPr>
                  <p:cNvSpPr/>
                  <p:nvPr/>
                </p:nvSpPr>
                <p:spPr>
                  <a:xfrm>
                    <a:off x="20990716" y="3103195"/>
                    <a:ext cx="2573872" cy="1477134"/>
                  </a:xfrm>
                  <a:custGeom>
                    <a:avLst/>
                    <a:gdLst>
                      <a:gd name="connsiteX0" fmla="*/ 1089311 w 2573872"/>
                      <a:gd name="connsiteY0" fmla="*/ 1457925 h 1477134"/>
                      <a:gd name="connsiteX1" fmla="*/ 2537512 w 2573872"/>
                      <a:gd name="connsiteY1" fmla="*/ 632640 h 1477134"/>
                      <a:gd name="connsiteX2" fmla="*/ 2521702 w 2573872"/>
                      <a:gd name="connsiteY2" fmla="*/ 512483 h 1477134"/>
                      <a:gd name="connsiteX3" fmla="*/ 1690093 w 2573872"/>
                      <a:gd name="connsiteY3" fmla="*/ 28695 h 1477134"/>
                      <a:gd name="connsiteX4" fmla="*/ 1484562 w 2573872"/>
                      <a:gd name="connsiteY4" fmla="*/ 19209 h 1477134"/>
                      <a:gd name="connsiteX5" fmla="*/ 36360 w 2573872"/>
                      <a:gd name="connsiteY5" fmla="*/ 844495 h 1477134"/>
                      <a:gd name="connsiteX6" fmla="*/ 52170 w 2573872"/>
                      <a:gd name="connsiteY6" fmla="*/ 964651 h 1477134"/>
                      <a:gd name="connsiteX7" fmla="*/ 880618 w 2573872"/>
                      <a:gd name="connsiteY7" fmla="*/ 1448439 h 1477134"/>
                      <a:gd name="connsiteX8" fmla="*/ 1089311 w 2573872"/>
                      <a:gd name="connsiteY8" fmla="*/ 1457925 h 1477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7134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0618" y="1448439"/>
                        </a:lnTo>
                        <a:cubicBezTo>
                          <a:pt x="943858" y="1483221"/>
                          <a:pt x="1035556" y="1486383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7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527840" y="3371295"/>
                    <a:ext cx="1492646" cy="863775"/>
                    <a:chOff x="21527840" y="3371295"/>
                    <a:chExt cx="1492646" cy="863775"/>
                  </a:xfrm>
                  <a:solidFill>
                    <a:srgbClr val="000000"/>
                  </a:solidFill>
                </p:grpSpPr>
                <p:sp>
                  <p:nvSpPr>
                    <p:cNvPr id="71" name="Polyline: figure 70">
                      <a:extLst>
                        <a:ext uri="{FF2B5EF4-FFF2-40B4-BE49-F238E27FC236}">
                          <a16:creationId xmlns:a16="http://schemas.microsoft.com/office/drawing/2014/main" id="{5870C94D-9614-4C26-827F-5FC8CDBC2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8494" y="3371295"/>
                      <a:ext cx="1491993" cy="863775"/>
                    </a:xfrm>
                    <a:custGeom>
                      <a:avLst/>
                      <a:gdLst>
                        <a:gd name="connsiteX0" fmla="*/ 510426 w 1491993"/>
                        <a:gd name="connsiteY0" fmla="*/ 854652 h 863775"/>
                        <a:gd name="connsiteX1" fmla="*/ 1474840 w 1491993"/>
                        <a:gd name="connsiteY1" fmla="*/ 294976 h 863775"/>
                        <a:gd name="connsiteX2" fmla="*/ 1468517 w 1491993"/>
                        <a:gd name="connsiteY2" fmla="*/ 238059 h 863775"/>
                        <a:gd name="connsiteX3" fmla="*/ 1079589 w 1491993"/>
                        <a:gd name="connsiteY3" fmla="*/ 13556 h 863775"/>
                        <a:gd name="connsiteX4" fmla="*/ 981567 w 1491993"/>
                        <a:gd name="connsiteY4" fmla="*/ 10394 h 863775"/>
                        <a:gd name="connsiteX5" fmla="*/ 17153 w 1491993"/>
                        <a:gd name="connsiteY5" fmla="*/ 570071 h 863775"/>
                        <a:gd name="connsiteX6" fmla="*/ 23476 w 1491993"/>
                        <a:gd name="connsiteY6" fmla="*/ 626987 h 863775"/>
                        <a:gd name="connsiteX7" fmla="*/ 412405 w 1491993"/>
                        <a:gd name="connsiteY7" fmla="*/ 851490 h 863775"/>
                        <a:gd name="connsiteX8" fmla="*/ 510426 w 1491993"/>
                        <a:gd name="connsiteY8" fmla="*/ 854652 h 863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3775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67300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72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9040" y="3619631"/>
                      <a:ext cx="690900" cy="394461"/>
                      <a:chOff x="21929040" y="3619631"/>
                      <a:chExt cx="690900" cy="394461"/>
                    </a:xfrm>
                    <a:solidFill>
                      <a:srgbClr val="000000"/>
                    </a:solidFill>
                  </p:grpSpPr>
                  <p:sp>
                    <p:nvSpPr>
                      <p:cNvPr id="73" name="Polyline: figure 72">
                        <a:extLst>
                          <a:ext uri="{FF2B5EF4-FFF2-40B4-BE49-F238E27FC236}">
                            <a16:creationId xmlns:a16="http://schemas.microsoft.com/office/drawing/2014/main" id="{5D708D59-D2F8-4E84-91DD-2C839004D7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1879" y="3619631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5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5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1936"/>
                              <a:pt x="65612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4" name="Polyline: figure 73">
                        <a:extLst>
                          <a:ext uri="{FF2B5EF4-FFF2-40B4-BE49-F238E27FC236}">
                            <a16:creationId xmlns:a16="http://schemas.microsoft.com/office/drawing/2014/main" id="{46F8AD5D-50EB-491E-B2D0-BD56B3157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05320" y="3727140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1 h 71935"/>
                          <a:gd name="connsiteX4" fmla="*/ 59288 w 128061"/>
                          <a:gd name="connsiteY4" fmla="*/ 2371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2450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5" name="Polyline: figure 74">
                        <a:extLst>
                          <a:ext uri="{FF2B5EF4-FFF2-40B4-BE49-F238E27FC236}">
                            <a16:creationId xmlns:a16="http://schemas.microsoft.com/office/drawing/2014/main" id="{FDDD1A4D-A431-451C-BEE6-6AEC20D21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115599" y="3834648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62450" y="71936"/>
                              <a:pt x="65611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6" name="Polyline: figure 75">
                        <a:extLst>
                          <a:ext uri="{FF2B5EF4-FFF2-40B4-BE49-F238E27FC236}">
                            <a16:creationId xmlns:a16="http://schemas.microsoft.com/office/drawing/2014/main" id="{517A60CB-A0FA-4D2D-8FE3-89C020BC5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29040" y="3942157"/>
                        <a:ext cx="128061" cy="71935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4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2" y="71936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B9460B03-8A8B-4B20-8FD4-30A6D4996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7840" y="3374457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4 h 620662"/>
                        <a:gd name="connsiteX1" fmla="*/ 1475494 w 1492646"/>
                        <a:gd name="connsiteY1" fmla="*/ 291814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4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4"/>
                          </a:moveTo>
                          <a:lnTo>
                            <a:pt x="1475494" y="291814"/>
                          </a:lnTo>
                          <a:cubicBezTo>
                            <a:pt x="1472333" y="291814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7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4518955"/>
                  <a:ext cx="664023" cy="673424"/>
                  <a:chOff x="21102964" y="4518955"/>
                  <a:chExt cx="664023" cy="673424"/>
                </a:xfrm>
                <a:solidFill>
                  <a:srgbClr val="000000"/>
                </a:solidFill>
              </p:grpSpPr>
              <p:sp>
                <p:nvSpPr>
                  <p:cNvPr id="79" name="Polyline: figure 78">
                    <a:extLst>
                      <a:ext uri="{FF2B5EF4-FFF2-40B4-BE49-F238E27FC236}">
                        <a16:creationId xmlns:a16="http://schemas.microsoft.com/office/drawing/2014/main" id="{81433D28-2289-4C42-8904-E74332224F4C}"/>
                      </a:ext>
                    </a:extLst>
                  </p:cNvPr>
                  <p:cNvSpPr/>
                  <p:nvPr/>
                </p:nvSpPr>
                <p:spPr>
                  <a:xfrm>
                    <a:off x="21102964" y="4518955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3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0" name="Polyline: figure 79">
                    <a:extLst>
                      <a:ext uri="{FF2B5EF4-FFF2-40B4-BE49-F238E27FC236}">
                        <a16:creationId xmlns:a16="http://schemas.microsoft.com/office/drawing/2014/main" id="{56224937-803F-4BB8-9B58-E78B765D0EC5}"/>
                      </a:ext>
                    </a:extLst>
                  </p:cNvPr>
                  <p:cNvSpPr/>
                  <p:nvPr/>
                </p:nvSpPr>
                <p:spPr>
                  <a:xfrm>
                    <a:off x="21108689" y="4520014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4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4759142"/>
                    <a:ext cx="243475" cy="214226"/>
                    <a:chOff x="21314819" y="4759142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DB8DB46F-9042-4549-B8C5-8B7A03E22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4857164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1E66DF34-D010-4FEB-B301-6D4B10708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4759142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936596"/>
                  <a:ext cx="664023" cy="672776"/>
                  <a:chOff x="21102964" y="5936596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85" name="Polyline: figure 84">
                    <a:extLst>
                      <a:ext uri="{FF2B5EF4-FFF2-40B4-BE49-F238E27FC236}">
                        <a16:creationId xmlns:a16="http://schemas.microsoft.com/office/drawing/2014/main" id="{3B559898-1037-453B-ACD6-252DF7EA3EB1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938699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6" name="Polyline: figure 85">
                    <a:extLst>
                      <a:ext uri="{FF2B5EF4-FFF2-40B4-BE49-F238E27FC236}">
                        <a16:creationId xmlns:a16="http://schemas.microsoft.com/office/drawing/2014/main" id="{6FABCBB7-0953-450C-BCF2-1BB940A8A384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936596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178886"/>
                    <a:ext cx="243475" cy="212424"/>
                    <a:chOff x="21314819" y="6178886"/>
                    <a:chExt cx="243475" cy="212424"/>
                  </a:xfrm>
                  <a:solidFill>
                    <a:srgbClr val="000000"/>
                  </a:solidFill>
                </p:grpSpPr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B8FE4C39-5776-4876-9597-41A5840CF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27374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FD35B6D9-BCC9-4F21-9122-8605A7D98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17888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6644887"/>
                  <a:ext cx="664023" cy="674568"/>
                  <a:chOff x="21102964" y="6644887"/>
                  <a:chExt cx="664023" cy="67456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07222EC2-FC89-4F56-9E6E-D9D5D40A9803}"/>
                      </a:ext>
                    </a:extLst>
                  </p:cNvPr>
                  <p:cNvSpPr/>
                  <p:nvPr/>
                </p:nvSpPr>
                <p:spPr>
                  <a:xfrm>
                    <a:off x="21102964" y="6646990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2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DB7925A1-7746-4580-9F74-4C4E9F1A0B5C}"/>
                      </a:ext>
                    </a:extLst>
                  </p:cNvPr>
                  <p:cNvSpPr/>
                  <p:nvPr/>
                </p:nvSpPr>
                <p:spPr>
                  <a:xfrm>
                    <a:off x="21108689" y="6644887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887177"/>
                    <a:ext cx="243475" cy="213863"/>
                    <a:chOff x="21314819" y="6887177"/>
                    <a:chExt cx="243475" cy="213863"/>
                  </a:xfrm>
                  <a:solidFill>
                    <a:srgbClr val="000000"/>
                  </a:solidFill>
                </p:grpSpPr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A5451FB8-4216-46B0-9CEE-CFA0BBBFF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982037"/>
                      <a:ext cx="75888" cy="119002"/>
                    </a:xfrm>
                    <a:custGeom>
                      <a:avLst/>
                      <a:gdLst>
                        <a:gd name="connsiteX0" fmla="*/ 63240 w 75888"/>
                        <a:gd name="connsiteY0" fmla="*/ 118180 h 119002"/>
                        <a:gd name="connsiteX1" fmla="*/ 12648 w 75888"/>
                        <a:gd name="connsiteY1" fmla="*/ 89722 h 119002"/>
                        <a:gd name="connsiteX2" fmla="*/ 0 w 75888"/>
                        <a:gd name="connsiteY2" fmla="*/ 67588 h 119002"/>
                        <a:gd name="connsiteX3" fmla="*/ 0 w 75888"/>
                        <a:gd name="connsiteY3" fmla="*/ 10672 h 119002"/>
                        <a:gd name="connsiteX4" fmla="*/ 12648 w 75888"/>
                        <a:gd name="connsiteY4" fmla="*/ 1186 h 119002"/>
                        <a:gd name="connsiteX5" fmla="*/ 63240 w 75888"/>
                        <a:gd name="connsiteY5" fmla="*/ 29644 h 119002"/>
                        <a:gd name="connsiteX6" fmla="*/ 75888 w 75888"/>
                        <a:gd name="connsiteY6" fmla="*/ 51778 h 119002"/>
                        <a:gd name="connsiteX7" fmla="*/ 75888 w 75888"/>
                        <a:gd name="connsiteY7" fmla="*/ 105532 h 119002"/>
                        <a:gd name="connsiteX8" fmla="*/ 63240 w 75888"/>
                        <a:gd name="connsiteY8" fmla="*/ 118180 h 119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002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3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6ECD4D26-2ECE-48AA-9BA3-E9886838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887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228305"/>
                  <a:ext cx="664023" cy="672776"/>
                  <a:chOff x="21102964" y="5228305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97" name="Polyline: figure 96">
                    <a:extLst>
                      <a:ext uri="{FF2B5EF4-FFF2-40B4-BE49-F238E27FC236}">
                        <a16:creationId xmlns:a16="http://schemas.microsoft.com/office/drawing/2014/main" id="{CFB82078-A6BC-4852-B35C-9A0D22A73894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230408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97AA8DF4-F931-41AC-8F6E-563E52B34FA0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228305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4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5467433"/>
                    <a:ext cx="243475" cy="214226"/>
                    <a:chOff x="21314819" y="5467433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100" name="Polyline: figure 99">
                      <a:extLst>
                        <a:ext uri="{FF2B5EF4-FFF2-40B4-BE49-F238E27FC236}">
                          <a16:creationId xmlns:a16="http://schemas.microsoft.com/office/drawing/2014/main" id="{91CB49E6-F6E7-4295-8C6D-097AA89CA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5565455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87A67131-9FA9-42AF-9525-CB359CADF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5467433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10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3872040"/>
                <a:ext cx="1365990" cy="1118426"/>
                <a:chOff x="22133780" y="3872040"/>
                <a:chExt cx="1365990" cy="1118426"/>
              </a:xfrm>
              <a:solidFill>
                <a:srgbClr val="000000"/>
              </a:solidFill>
            </p:grpSpPr>
            <p:sp>
              <p:nvSpPr>
                <p:cNvPr id="103" name="Polyline: figure 102">
                  <a:extLst>
                    <a:ext uri="{FF2B5EF4-FFF2-40B4-BE49-F238E27FC236}">
                      <a16:creationId xmlns:a16="http://schemas.microsoft.com/office/drawing/2014/main" id="{4701D2A5-02CC-407A-964A-339850156277}"/>
                    </a:ext>
                  </a:extLst>
                </p:cNvPr>
                <p:cNvSpPr/>
                <p:nvPr/>
              </p:nvSpPr>
              <p:spPr>
                <a:xfrm>
                  <a:off x="22133780" y="3872040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4" name="Polyline: figure 103">
                  <a:extLst>
                    <a:ext uri="{FF2B5EF4-FFF2-40B4-BE49-F238E27FC236}">
                      <a16:creationId xmlns:a16="http://schemas.microsoft.com/office/drawing/2014/main" id="{BE7DF30E-F517-44E3-BD7A-00ED8D8555E4}"/>
                    </a:ext>
                  </a:extLst>
                </p:cNvPr>
                <p:cNvSpPr/>
                <p:nvPr/>
              </p:nvSpPr>
              <p:spPr>
                <a:xfrm>
                  <a:off x="22197020" y="3956617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5" name="Polyline: figure 104">
                  <a:extLst>
                    <a:ext uri="{FF2B5EF4-FFF2-40B4-BE49-F238E27FC236}">
                      <a16:creationId xmlns:a16="http://schemas.microsoft.com/office/drawing/2014/main" id="{24B762C8-A9A8-4BAD-91FD-B756715DF45F}"/>
                    </a:ext>
                  </a:extLst>
                </p:cNvPr>
                <p:cNvSpPr/>
                <p:nvPr/>
              </p:nvSpPr>
              <p:spPr>
                <a:xfrm>
                  <a:off x="23139301" y="4089421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4 h 176451"/>
                    <a:gd name="connsiteX3" fmla="*/ 227664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6" name="Polyline: figure 105">
                  <a:extLst>
                    <a:ext uri="{FF2B5EF4-FFF2-40B4-BE49-F238E27FC236}">
                      <a16:creationId xmlns:a16="http://schemas.microsoft.com/office/drawing/2014/main" id="{A9080337-0245-4FBB-871C-B885780A44F8}"/>
                    </a:ext>
                  </a:extLst>
                </p:cNvPr>
                <p:cNvSpPr/>
                <p:nvPr/>
              </p:nvSpPr>
              <p:spPr>
                <a:xfrm>
                  <a:off x="23012820" y="426269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7" name="Polyline: figure 106">
                  <a:extLst>
                    <a:ext uri="{FF2B5EF4-FFF2-40B4-BE49-F238E27FC236}">
                      <a16:creationId xmlns:a16="http://schemas.microsoft.com/office/drawing/2014/main" id="{6C04E21A-F53C-4EE2-BB8D-DBB1233B3C0D}"/>
                    </a:ext>
                  </a:extLst>
                </p:cNvPr>
                <p:cNvSpPr/>
                <p:nvPr/>
              </p:nvSpPr>
              <p:spPr>
                <a:xfrm>
                  <a:off x="22911636" y="43196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91FA8560-D293-4BE7-AE1B-AA387638D2A0}"/>
                    </a:ext>
                  </a:extLst>
                </p:cNvPr>
                <p:cNvSpPr/>
                <p:nvPr/>
              </p:nvSpPr>
              <p:spPr>
                <a:xfrm>
                  <a:off x="22807290" y="437969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9" name="Polyline: figure 108">
                  <a:extLst>
                    <a:ext uri="{FF2B5EF4-FFF2-40B4-BE49-F238E27FC236}">
                      <a16:creationId xmlns:a16="http://schemas.microsoft.com/office/drawing/2014/main" id="{A7D7EFE6-B7C9-43D5-B7A3-CFCE603D901B}"/>
                    </a:ext>
                  </a:extLst>
                </p:cNvPr>
                <p:cNvSpPr/>
                <p:nvPr/>
              </p:nvSpPr>
              <p:spPr>
                <a:xfrm>
                  <a:off x="22706105" y="44397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0" name="Polyline: figure 109">
                  <a:extLst>
                    <a:ext uri="{FF2B5EF4-FFF2-40B4-BE49-F238E27FC236}">
                      <a16:creationId xmlns:a16="http://schemas.microsoft.com/office/drawing/2014/main" id="{92AADA3A-6145-4458-A94F-338161811BAF}"/>
                    </a:ext>
                  </a:extLst>
                </p:cNvPr>
                <p:cNvSpPr/>
                <p:nvPr/>
              </p:nvSpPr>
              <p:spPr>
                <a:xfrm>
                  <a:off x="22256479" y="4653500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1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295750"/>
                <a:ext cx="1365990" cy="1120233"/>
                <a:chOff x="22133780" y="4295750"/>
                <a:chExt cx="1365990" cy="1120233"/>
              </a:xfrm>
              <a:solidFill>
                <a:srgbClr val="000000"/>
              </a:solidFill>
            </p:grpSpPr>
            <p:sp>
              <p:nvSpPr>
                <p:cNvPr id="112" name="Polyline: figure 111">
                  <a:extLst>
                    <a:ext uri="{FF2B5EF4-FFF2-40B4-BE49-F238E27FC236}">
                      <a16:creationId xmlns:a16="http://schemas.microsoft.com/office/drawing/2014/main" id="{A962C7A3-7989-4154-A4DE-C0899208DC7C}"/>
                    </a:ext>
                  </a:extLst>
                </p:cNvPr>
                <p:cNvSpPr/>
                <p:nvPr/>
              </p:nvSpPr>
              <p:spPr>
                <a:xfrm>
                  <a:off x="22133780" y="4295750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3" name="Polyline: figure 112">
                  <a:extLst>
                    <a:ext uri="{FF2B5EF4-FFF2-40B4-BE49-F238E27FC236}">
                      <a16:creationId xmlns:a16="http://schemas.microsoft.com/office/drawing/2014/main" id="{27668694-59CF-42F9-860E-149ED1628CFB}"/>
                    </a:ext>
                  </a:extLst>
                </p:cNvPr>
                <p:cNvSpPr/>
                <p:nvPr/>
              </p:nvSpPr>
              <p:spPr>
                <a:xfrm>
                  <a:off x="22197020" y="4383488"/>
                  <a:ext cx="1242671" cy="944820"/>
                </a:xfrm>
                <a:custGeom>
                  <a:avLst/>
                  <a:gdLst>
                    <a:gd name="connsiteX0" fmla="*/ 25297 w 1242671"/>
                    <a:gd name="connsiteY0" fmla="*/ 942840 h 944820"/>
                    <a:gd name="connsiteX1" fmla="*/ 1217375 w 1242671"/>
                    <a:gd name="connsiteY1" fmla="*/ 253521 h 944820"/>
                    <a:gd name="connsiteX2" fmla="*/ 1242672 w 1242671"/>
                    <a:gd name="connsiteY2" fmla="*/ 202928 h 944820"/>
                    <a:gd name="connsiteX3" fmla="*/ 1242672 w 1242671"/>
                    <a:gd name="connsiteY3" fmla="*/ 22694 h 944820"/>
                    <a:gd name="connsiteX4" fmla="*/ 1217375 w 1242671"/>
                    <a:gd name="connsiteY4" fmla="*/ 3721 h 944820"/>
                    <a:gd name="connsiteX5" fmla="*/ 25297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7 w 1242671"/>
                    <a:gd name="connsiteY8" fmla="*/ 942840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9487" y="949163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4" name="Polyline: figure 113">
                  <a:extLst>
                    <a:ext uri="{FF2B5EF4-FFF2-40B4-BE49-F238E27FC236}">
                      <a16:creationId xmlns:a16="http://schemas.microsoft.com/office/drawing/2014/main" id="{8D1FA9FB-A1A9-418E-8CDF-4D39EBEAFB8C}"/>
                    </a:ext>
                  </a:extLst>
                </p:cNvPr>
                <p:cNvSpPr/>
                <p:nvPr/>
              </p:nvSpPr>
              <p:spPr>
                <a:xfrm>
                  <a:off x="23139301" y="4513131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5" name="Polyline: figure 114">
                  <a:extLst>
                    <a:ext uri="{FF2B5EF4-FFF2-40B4-BE49-F238E27FC236}">
                      <a16:creationId xmlns:a16="http://schemas.microsoft.com/office/drawing/2014/main" id="{523B6C59-FFC3-4FD6-BDED-90E64DC3EEDF}"/>
                    </a:ext>
                  </a:extLst>
                </p:cNvPr>
                <p:cNvSpPr/>
                <p:nvPr/>
              </p:nvSpPr>
              <p:spPr>
                <a:xfrm>
                  <a:off x="23012820" y="46864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6" name="Polyline: figure 115">
                  <a:extLst>
                    <a:ext uri="{FF2B5EF4-FFF2-40B4-BE49-F238E27FC236}">
                      <a16:creationId xmlns:a16="http://schemas.microsoft.com/office/drawing/2014/main" id="{30AEFA4F-E31B-44FA-87D9-34EC55B5CB5E}"/>
                    </a:ext>
                  </a:extLst>
                </p:cNvPr>
                <p:cNvSpPr/>
                <p:nvPr/>
              </p:nvSpPr>
              <p:spPr>
                <a:xfrm>
                  <a:off x="22911636" y="47464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7" name="Polyline: figure 116">
                  <a:extLst>
                    <a:ext uri="{FF2B5EF4-FFF2-40B4-BE49-F238E27FC236}">
                      <a16:creationId xmlns:a16="http://schemas.microsoft.com/office/drawing/2014/main" id="{1CD7CF37-5C74-41D2-9777-E7412684D801}"/>
                    </a:ext>
                  </a:extLst>
                </p:cNvPr>
                <p:cNvSpPr/>
                <p:nvPr/>
              </p:nvSpPr>
              <p:spPr>
                <a:xfrm>
                  <a:off x="22807290" y="480656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8" name="Polyline: figure 117">
                  <a:extLst>
                    <a:ext uri="{FF2B5EF4-FFF2-40B4-BE49-F238E27FC236}">
                      <a16:creationId xmlns:a16="http://schemas.microsoft.com/office/drawing/2014/main" id="{F293C21C-6F10-402F-A130-C5316ECA3B89}"/>
                    </a:ext>
                  </a:extLst>
                </p:cNvPr>
                <p:cNvSpPr/>
                <p:nvPr/>
              </p:nvSpPr>
              <p:spPr>
                <a:xfrm>
                  <a:off x="22706105" y="48666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9" name="Polyline: figure 118">
                  <a:extLst>
                    <a:ext uri="{FF2B5EF4-FFF2-40B4-BE49-F238E27FC236}">
                      <a16:creationId xmlns:a16="http://schemas.microsoft.com/office/drawing/2014/main" id="{C6392C69-31E0-405D-A9FF-108D76E66118}"/>
                    </a:ext>
                  </a:extLst>
                </p:cNvPr>
                <p:cNvSpPr/>
                <p:nvPr/>
              </p:nvSpPr>
              <p:spPr>
                <a:xfrm>
                  <a:off x="22256479" y="5080372"/>
                  <a:ext cx="92318" cy="145911"/>
                </a:xfrm>
                <a:custGeom>
                  <a:avLst/>
                  <a:gdLst>
                    <a:gd name="connsiteX0" fmla="*/ 16430 w 92318"/>
                    <a:gd name="connsiteY0" fmla="*/ 144772 h 145911"/>
                    <a:gd name="connsiteX1" fmla="*/ 76508 w 92318"/>
                    <a:gd name="connsiteY1" fmla="*/ 109989 h 145911"/>
                    <a:gd name="connsiteX2" fmla="*/ 92319 w 92318"/>
                    <a:gd name="connsiteY2" fmla="*/ 78369 h 145911"/>
                    <a:gd name="connsiteX3" fmla="*/ 92319 w 92318"/>
                    <a:gd name="connsiteY3" fmla="*/ 15129 h 145911"/>
                    <a:gd name="connsiteX4" fmla="*/ 76508 w 92318"/>
                    <a:gd name="connsiteY4" fmla="*/ 2481 h 145911"/>
                    <a:gd name="connsiteX5" fmla="*/ 16430 w 92318"/>
                    <a:gd name="connsiteY5" fmla="*/ 37263 h 145911"/>
                    <a:gd name="connsiteX6" fmla="*/ 620 w 92318"/>
                    <a:gd name="connsiteY6" fmla="*/ 68883 h 145911"/>
                    <a:gd name="connsiteX7" fmla="*/ 620 w 92318"/>
                    <a:gd name="connsiteY7" fmla="*/ 132123 h 145911"/>
                    <a:gd name="connsiteX8" fmla="*/ 16430 w 9231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1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722621"/>
                <a:ext cx="1365990" cy="1118876"/>
                <a:chOff x="22133780" y="4722621"/>
                <a:chExt cx="1365990" cy="1118876"/>
              </a:xfrm>
              <a:solidFill>
                <a:srgbClr val="000000"/>
              </a:solidFill>
            </p:grpSpPr>
            <p:sp>
              <p:nvSpPr>
                <p:cNvPr id="121" name="Polyline: figure 120">
                  <a:extLst>
                    <a:ext uri="{FF2B5EF4-FFF2-40B4-BE49-F238E27FC236}">
                      <a16:creationId xmlns:a16="http://schemas.microsoft.com/office/drawing/2014/main" id="{E5B21CCB-E9CC-4C89-A225-2D2D9D62F59E}"/>
                    </a:ext>
                  </a:extLst>
                </p:cNvPr>
                <p:cNvSpPr/>
                <p:nvPr/>
              </p:nvSpPr>
              <p:spPr>
                <a:xfrm>
                  <a:off x="22133780" y="4722621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2" name="Polyline: figure 121">
                  <a:extLst>
                    <a:ext uri="{FF2B5EF4-FFF2-40B4-BE49-F238E27FC236}">
                      <a16:creationId xmlns:a16="http://schemas.microsoft.com/office/drawing/2014/main" id="{E407EDE5-5AC0-43D7-A509-AA4504A91AC1}"/>
                    </a:ext>
                  </a:extLst>
                </p:cNvPr>
                <p:cNvSpPr/>
                <p:nvPr/>
              </p:nvSpPr>
              <p:spPr>
                <a:xfrm>
                  <a:off x="22197020" y="4807198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3" name="Polyline: figure 122">
                  <a:extLst>
                    <a:ext uri="{FF2B5EF4-FFF2-40B4-BE49-F238E27FC236}">
                      <a16:creationId xmlns:a16="http://schemas.microsoft.com/office/drawing/2014/main" id="{802738F6-ADA4-45E9-874B-AD03C326FE51}"/>
                    </a:ext>
                  </a:extLst>
                </p:cNvPr>
                <p:cNvSpPr/>
                <p:nvPr/>
              </p:nvSpPr>
              <p:spPr>
                <a:xfrm>
                  <a:off x="23139301" y="494000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4" name="Polyline: figure 123">
                  <a:extLst>
                    <a:ext uri="{FF2B5EF4-FFF2-40B4-BE49-F238E27FC236}">
                      <a16:creationId xmlns:a16="http://schemas.microsoft.com/office/drawing/2014/main" id="{1AAE23CC-8EC5-420A-BFF3-62C4D4747E51}"/>
                    </a:ext>
                  </a:extLst>
                </p:cNvPr>
                <p:cNvSpPr/>
                <p:nvPr/>
              </p:nvSpPr>
              <p:spPr>
                <a:xfrm>
                  <a:off x="23012820" y="51132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5" name="Polyline: figure 124">
                  <a:extLst>
                    <a:ext uri="{FF2B5EF4-FFF2-40B4-BE49-F238E27FC236}">
                      <a16:creationId xmlns:a16="http://schemas.microsoft.com/office/drawing/2014/main" id="{04CAD2B0-F61D-4A7D-A111-F2E1BB17037A}"/>
                    </a:ext>
                  </a:extLst>
                </p:cNvPr>
                <p:cNvSpPr/>
                <p:nvPr/>
              </p:nvSpPr>
              <p:spPr>
                <a:xfrm>
                  <a:off x="22911636" y="51733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6" name="Polyline: figure 125">
                  <a:extLst>
                    <a:ext uri="{FF2B5EF4-FFF2-40B4-BE49-F238E27FC236}">
                      <a16:creationId xmlns:a16="http://schemas.microsoft.com/office/drawing/2014/main" id="{EA2EE653-7765-4124-B393-CD4B2A5FC11F}"/>
                    </a:ext>
                  </a:extLst>
                </p:cNvPr>
                <p:cNvSpPr/>
                <p:nvPr/>
              </p:nvSpPr>
              <p:spPr>
                <a:xfrm>
                  <a:off x="22807290" y="523027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7" name="Polyline: figure 126">
                  <a:extLst>
                    <a:ext uri="{FF2B5EF4-FFF2-40B4-BE49-F238E27FC236}">
                      <a16:creationId xmlns:a16="http://schemas.microsoft.com/office/drawing/2014/main" id="{28EEFFB1-73D0-4584-A765-041A342C1775}"/>
                    </a:ext>
                  </a:extLst>
                </p:cNvPr>
                <p:cNvSpPr/>
                <p:nvPr/>
              </p:nvSpPr>
              <p:spPr>
                <a:xfrm>
                  <a:off x="22706105" y="529035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8" name="Polyline: figure 127">
                  <a:extLst>
                    <a:ext uri="{FF2B5EF4-FFF2-40B4-BE49-F238E27FC236}">
                      <a16:creationId xmlns:a16="http://schemas.microsoft.com/office/drawing/2014/main" id="{83122B49-2CAE-420F-B95D-143F0321B0D2}"/>
                    </a:ext>
                  </a:extLst>
                </p:cNvPr>
                <p:cNvSpPr/>
                <p:nvPr/>
              </p:nvSpPr>
              <p:spPr>
                <a:xfrm>
                  <a:off x="22256479" y="5504082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146331"/>
                <a:ext cx="1365990" cy="1121544"/>
                <a:chOff x="22133780" y="5146331"/>
                <a:chExt cx="1365990" cy="1121544"/>
              </a:xfrm>
              <a:solidFill>
                <a:srgbClr val="000000"/>
              </a:solidFill>
            </p:grpSpPr>
            <p:sp>
              <p:nvSpPr>
                <p:cNvPr id="130" name="Polyline: figure 129">
                  <a:extLst>
                    <a:ext uri="{FF2B5EF4-FFF2-40B4-BE49-F238E27FC236}">
                      <a16:creationId xmlns:a16="http://schemas.microsoft.com/office/drawing/2014/main" id="{01D631CA-10D4-4836-BDE5-352EF27F9FFB}"/>
                    </a:ext>
                  </a:extLst>
                </p:cNvPr>
                <p:cNvSpPr/>
                <p:nvPr/>
              </p:nvSpPr>
              <p:spPr>
                <a:xfrm>
                  <a:off x="22133780" y="5146331"/>
                  <a:ext cx="1365990" cy="1121544"/>
                </a:xfrm>
                <a:custGeom>
                  <a:avLst/>
                  <a:gdLst>
                    <a:gd name="connsiteX0" fmla="*/ 50592 w 1365990"/>
                    <a:gd name="connsiteY0" fmla="*/ 1115953 h 1121544"/>
                    <a:gd name="connsiteX1" fmla="*/ 1315398 w 1365990"/>
                    <a:gd name="connsiteY1" fmla="*/ 385528 h 1121544"/>
                    <a:gd name="connsiteX2" fmla="*/ 1365990 w 1365990"/>
                    <a:gd name="connsiteY2" fmla="*/ 287505 h 1121544"/>
                    <a:gd name="connsiteX3" fmla="*/ 1365990 w 1365990"/>
                    <a:gd name="connsiteY3" fmla="*/ 44030 h 1121544"/>
                    <a:gd name="connsiteX4" fmla="*/ 1315398 w 1365990"/>
                    <a:gd name="connsiteY4" fmla="*/ 6086 h 1121544"/>
                    <a:gd name="connsiteX5" fmla="*/ 50592 w 1365990"/>
                    <a:gd name="connsiteY5" fmla="*/ 736511 h 1121544"/>
                    <a:gd name="connsiteX6" fmla="*/ 0 w 1365990"/>
                    <a:gd name="connsiteY6" fmla="*/ 834533 h 1121544"/>
                    <a:gd name="connsiteX7" fmla="*/ 0 w 1365990"/>
                    <a:gd name="connsiteY7" fmla="*/ 1074846 h 1121544"/>
                    <a:gd name="connsiteX8" fmla="*/ 50592 w 1365990"/>
                    <a:gd name="connsiteY8" fmla="*/ 1115953 h 112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1544">
                      <a:moveTo>
                        <a:pt x="50592" y="1115953"/>
                      </a:moveTo>
                      <a:lnTo>
                        <a:pt x="1315398" y="385528"/>
                      </a:lnTo>
                      <a:cubicBezTo>
                        <a:pt x="1343856" y="369718"/>
                        <a:pt x="1365990" y="325449"/>
                        <a:pt x="1365990" y="287505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595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1" name="Polyline: figure 130">
                  <a:extLst>
                    <a:ext uri="{FF2B5EF4-FFF2-40B4-BE49-F238E27FC236}">
                      <a16:creationId xmlns:a16="http://schemas.microsoft.com/office/drawing/2014/main" id="{F22564AF-1987-4DE2-B4C1-FD3CED017F14}"/>
                    </a:ext>
                  </a:extLst>
                </p:cNvPr>
                <p:cNvSpPr/>
                <p:nvPr/>
              </p:nvSpPr>
              <p:spPr>
                <a:xfrm>
                  <a:off x="22197020" y="5234070"/>
                  <a:ext cx="1242671" cy="945210"/>
                </a:xfrm>
                <a:custGeom>
                  <a:avLst/>
                  <a:gdLst>
                    <a:gd name="connsiteX0" fmla="*/ 25297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2 w 1242671"/>
                    <a:gd name="connsiteY2" fmla="*/ 202928 h 945210"/>
                    <a:gd name="connsiteX3" fmla="*/ 1242672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7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7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49164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2" name="Polyline: figure 131">
                  <a:extLst>
                    <a:ext uri="{FF2B5EF4-FFF2-40B4-BE49-F238E27FC236}">
                      <a16:creationId xmlns:a16="http://schemas.microsoft.com/office/drawing/2014/main" id="{233E65C0-7C6A-433F-BBE5-23CF93D01A6A}"/>
                    </a:ext>
                  </a:extLst>
                </p:cNvPr>
                <p:cNvSpPr/>
                <p:nvPr/>
              </p:nvSpPr>
              <p:spPr>
                <a:xfrm>
                  <a:off x="23139301" y="536371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3" name="Polyline: figure 132">
                  <a:extLst>
                    <a:ext uri="{FF2B5EF4-FFF2-40B4-BE49-F238E27FC236}">
                      <a16:creationId xmlns:a16="http://schemas.microsoft.com/office/drawing/2014/main" id="{0C3E5B5A-4318-4765-A8C6-DF5FE8698B32}"/>
                    </a:ext>
                  </a:extLst>
                </p:cNvPr>
                <p:cNvSpPr/>
                <p:nvPr/>
              </p:nvSpPr>
              <p:spPr>
                <a:xfrm>
                  <a:off x="23012820" y="55369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4" name="Polyline: figure 133">
                  <a:extLst>
                    <a:ext uri="{FF2B5EF4-FFF2-40B4-BE49-F238E27FC236}">
                      <a16:creationId xmlns:a16="http://schemas.microsoft.com/office/drawing/2014/main" id="{9BBC1797-5C3F-4C8C-B0EE-3ABF12E0C8B3}"/>
                    </a:ext>
                  </a:extLst>
                </p:cNvPr>
                <p:cNvSpPr/>
                <p:nvPr/>
              </p:nvSpPr>
              <p:spPr>
                <a:xfrm>
                  <a:off x="22911636" y="55970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5" name="Polyline: figure 134">
                  <a:extLst>
                    <a:ext uri="{FF2B5EF4-FFF2-40B4-BE49-F238E27FC236}">
                      <a16:creationId xmlns:a16="http://schemas.microsoft.com/office/drawing/2014/main" id="{53B4C477-95EF-49BF-83A7-B38297AEFBC3}"/>
                    </a:ext>
                  </a:extLst>
                </p:cNvPr>
                <p:cNvSpPr/>
                <p:nvPr/>
              </p:nvSpPr>
              <p:spPr>
                <a:xfrm>
                  <a:off x="22807290" y="565714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6" name="Polyline: figure 135">
                  <a:extLst>
                    <a:ext uri="{FF2B5EF4-FFF2-40B4-BE49-F238E27FC236}">
                      <a16:creationId xmlns:a16="http://schemas.microsoft.com/office/drawing/2014/main" id="{2017F9F3-5FB7-4F75-8AEE-8BCCB8C1EE86}"/>
                    </a:ext>
                  </a:extLst>
                </p:cNvPr>
                <p:cNvSpPr/>
                <p:nvPr/>
              </p:nvSpPr>
              <p:spPr>
                <a:xfrm>
                  <a:off x="22706105" y="57172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6FCFD755-3BE2-49BE-8379-C174CF941F67}"/>
                    </a:ext>
                  </a:extLst>
                </p:cNvPr>
                <p:cNvSpPr/>
                <p:nvPr/>
              </p:nvSpPr>
              <p:spPr>
                <a:xfrm>
                  <a:off x="22256479" y="5930953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3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573203"/>
                <a:ext cx="1365990" cy="1118876"/>
                <a:chOff x="22133780" y="5573203"/>
                <a:chExt cx="1365990" cy="1118876"/>
              </a:xfrm>
              <a:solidFill>
                <a:srgbClr val="000000"/>
              </a:solidFill>
            </p:grpSpPr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39F04B2C-19F3-4143-B7CE-1724DB55EFAE}"/>
                    </a:ext>
                  </a:extLst>
                </p:cNvPr>
                <p:cNvSpPr/>
                <p:nvPr/>
              </p:nvSpPr>
              <p:spPr>
                <a:xfrm>
                  <a:off x="22133780" y="557320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97BC8246-E4AA-440C-B6A9-F8260C76E025}"/>
                    </a:ext>
                  </a:extLst>
                </p:cNvPr>
                <p:cNvSpPr/>
                <p:nvPr/>
              </p:nvSpPr>
              <p:spPr>
                <a:xfrm>
                  <a:off x="22197020" y="5657780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CE9A5D0D-F629-46A6-81E5-C1FCE411EF30}"/>
                    </a:ext>
                  </a:extLst>
                </p:cNvPr>
                <p:cNvSpPr/>
                <p:nvPr/>
              </p:nvSpPr>
              <p:spPr>
                <a:xfrm>
                  <a:off x="23139301" y="579058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E426E87C-96C1-4546-9652-C16A4D86FDCD}"/>
                    </a:ext>
                  </a:extLst>
                </p:cNvPr>
                <p:cNvSpPr/>
                <p:nvPr/>
              </p:nvSpPr>
              <p:spPr>
                <a:xfrm>
                  <a:off x="23012820" y="59638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F9E4B57D-C179-4259-94A8-710AF657651B}"/>
                    </a:ext>
                  </a:extLst>
                </p:cNvPr>
                <p:cNvSpPr/>
                <p:nvPr/>
              </p:nvSpPr>
              <p:spPr>
                <a:xfrm>
                  <a:off x="22911636" y="60239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850BA6DC-25F0-4F69-9BF6-9BD03CCA1FD4}"/>
                    </a:ext>
                  </a:extLst>
                </p:cNvPr>
                <p:cNvSpPr/>
                <p:nvPr/>
              </p:nvSpPr>
              <p:spPr>
                <a:xfrm>
                  <a:off x="22807290" y="60840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5" name="Polyline: figure 144">
                  <a:extLst>
                    <a:ext uri="{FF2B5EF4-FFF2-40B4-BE49-F238E27FC236}">
                      <a16:creationId xmlns:a16="http://schemas.microsoft.com/office/drawing/2014/main" id="{0EF628E9-963F-4FF7-9820-20F2A1A20BEE}"/>
                    </a:ext>
                  </a:extLst>
                </p:cNvPr>
                <p:cNvSpPr/>
                <p:nvPr/>
              </p:nvSpPr>
              <p:spPr>
                <a:xfrm>
                  <a:off x="22706105" y="614093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1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6" name="Polyline: figure 145">
                  <a:extLst>
                    <a:ext uri="{FF2B5EF4-FFF2-40B4-BE49-F238E27FC236}">
                      <a16:creationId xmlns:a16="http://schemas.microsoft.com/office/drawing/2014/main" id="{5C4919E5-1E10-477B-8393-608E55F9D991}"/>
                    </a:ext>
                  </a:extLst>
                </p:cNvPr>
                <p:cNvSpPr/>
                <p:nvPr/>
              </p:nvSpPr>
              <p:spPr>
                <a:xfrm>
                  <a:off x="22256479" y="6357825"/>
                  <a:ext cx="92318" cy="145594"/>
                </a:xfrm>
                <a:custGeom>
                  <a:avLst/>
                  <a:gdLst>
                    <a:gd name="connsiteX0" fmla="*/ 16430 w 92318"/>
                    <a:gd name="connsiteY0" fmla="*/ 144772 h 145594"/>
                    <a:gd name="connsiteX1" fmla="*/ 76508 w 92318"/>
                    <a:gd name="connsiteY1" fmla="*/ 109989 h 145594"/>
                    <a:gd name="connsiteX2" fmla="*/ 92319 w 92318"/>
                    <a:gd name="connsiteY2" fmla="*/ 78369 h 145594"/>
                    <a:gd name="connsiteX3" fmla="*/ 92319 w 92318"/>
                    <a:gd name="connsiteY3" fmla="*/ 15129 h 145594"/>
                    <a:gd name="connsiteX4" fmla="*/ 76508 w 92318"/>
                    <a:gd name="connsiteY4" fmla="*/ 2481 h 145594"/>
                    <a:gd name="connsiteX5" fmla="*/ 16430 w 92318"/>
                    <a:gd name="connsiteY5" fmla="*/ 37263 h 145594"/>
                    <a:gd name="connsiteX6" fmla="*/ 620 w 92318"/>
                    <a:gd name="connsiteY6" fmla="*/ 68883 h 145594"/>
                    <a:gd name="connsiteX7" fmla="*/ 620 w 92318"/>
                    <a:gd name="connsiteY7" fmla="*/ 132123 h 145594"/>
                    <a:gd name="connsiteX8" fmla="*/ 16430 w 9231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594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1610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4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000075"/>
                <a:ext cx="1365990" cy="1118876"/>
                <a:chOff x="22133780" y="6000075"/>
                <a:chExt cx="1365990" cy="1118876"/>
              </a:xfrm>
              <a:solidFill>
                <a:srgbClr val="000000"/>
              </a:solidFill>
            </p:grpSpPr>
            <p:sp>
              <p:nvSpPr>
                <p:cNvPr id="148" name="Polyline: figure 147">
                  <a:extLst>
                    <a:ext uri="{FF2B5EF4-FFF2-40B4-BE49-F238E27FC236}">
                      <a16:creationId xmlns:a16="http://schemas.microsoft.com/office/drawing/2014/main" id="{C8345D0C-EA75-4330-BD53-E28AC60D5C71}"/>
                    </a:ext>
                  </a:extLst>
                </p:cNvPr>
                <p:cNvSpPr/>
                <p:nvPr/>
              </p:nvSpPr>
              <p:spPr>
                <a:xfrm>
                  <a:off x="22133780" y="600007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9" name="Polyline: figure 148">
                  <a:extLst>
                    <a:ext uri="{FF2B5EF4-FFF2-40B4-BE49-F238E27FC236}">
                      <a16:creationId xmlns:a16="http://schemas.microsoft.com/office/drawing/2014/main" id="{4C884003-ADE7-48C1-A8E4-933CF0BB779F}"/>
                    </a:ext>
                  </a:extLst>
                </p:cNvPr>
                <p:cNvSpPr/>
                <p:nvPr/>
              </p:nvSpPr>
              <p:spPr>
                <a:xfrm>
                  <a:off x="22197020" y="6084652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0" name="Polyline: figure 149">
                  <a:extLst>
                    <a:ext uri="{FF2B5EF4-FFF2-40B4-BE49-F238E27FC236}">
                      <a16:creationId xmlns:a16="http://schemas.microsoft.com/office/drawing/2014/main" id="{BA4701A0-99A6-4807-8B37-375EAFC88DC7}"/>
                    </a:ext>
                  </a:extLst>
                </p:cNvPr>
                <p:cNvSpPr/>
                <p:nvPr/>
              </p:nvSpPr>
              <p:spPr>
                <a:xfrm>
                  <a:off x="23139301" y="6217456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4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1" name="Polyline: figure 150">
                  <a:extLst>
                    <a:ext uri="{FF2B5EF4-FFF2-40B4-BE49-F238E27FC236}">
                      <a16:creationId xmlns:a16="http://schemas.microsoft.com/office/drawing/2014/main" id="{F57B84F2-19FE-4C45-8C35-B751B3AF2854}"/>
                    </a:ext>
                  </a:extLst>
                </p:cNvPr>
                <p:cNvSpPr/>
                <p:nvPr/>
              </p:nvSpPr>
              <p:spPr>
                <a:xfrm>
                  <a:off x="23012820" y="63907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2" name="Polyline: figure 151">
                  <a:extLst>
                    <a:ext uri="{FF2B5EF4-FFF2-40B4-BE49-F238E27FC236}">
                      <a16:creationId xmlns:a16="http://schemas.microsoft.com/office/drawing/2014/main" id="{D9AB867A-2F69-49D7-AFD7-82772810B352}"/>
                    </a:ext>
                  </a:extLst>
                </p:cNvPr>
                <p:cNvSpPr/>
                <p:nvPr/>
              </p:nvSpPr>
              <p:spPr>
                <a:xfrm>
                  <a:off x="22911636" y="644764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3" name="Polyline: figure 152">
                  <a:extLst>
                    <a:ext uri="{FF2B5EF4-FFF2-40B4-BE49-F238E27FC236}">
                      <a16:creationId xmlns:a16="http://schemas.microsoft.com/office/drawing/2014/main" id="{96447A1A-998C-4BB0-9469-3839F846F7FD}"/>
                    </a:ext>
                  </a:extLst>
                </p:cNvPr>
                <p:cNvSpPr/>
                <p:nvPr/>
              </p:nvSpPr>
              <p:spPr>
                <a:xfrm>
                  <a:off x="22807290" y="650772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E60F09C6-D64B-4254-9A5C-5D06D20C810E}"/>
                    </a:ext>
                  </a:extLst>
                </p:cNvPr>
                <p:cNvSpPr/>
                <p:nvPr/>
              </p:nvSpPr>
              <p:spPr>
                <a:xfrm>
                  <a:off x="22706105" y="656780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CDF0560F-0C03-4DAA-ABE4-F1CFF5999681}"/>
                    </a:ext>
                  </a:extLst>
                </p:cNvPr>
                <p:cNvSpPr/>
                <p:nvPr/>
              </p:nvSpPr>
              <p:spPr>
                <a:xfrm>
                  <a:off x="22256479" y="6781535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90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5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423784"/>
                <a:ext cx="1365990" cy="1120233"/>
                <a:chOff x="22133780" y="6423784"/>
                <a:chExt cx="1365990" cy="1120233"/>
              </a:xfrm>
              <a:solidFill>
                <a:srgbClr val="000000"/>
              </a:solidFill>
            </p:grpSpPr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233D5877-88E0-4A46-B45B-810643B9E7BE}"/>
                    </a:ext>
                  </a:extLst>
                </p:cNvPr>
                <p:cNvSpPr/>
                <p:nvPr/>
              </p:nvSpPr>
              <p:spPr>
                <a:xfrm>
                  <a:off x="22133780" y="6423784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7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8" name="Polyline: figure 157">
                  <a:extLst>
                    <a:ext uri="{FF2B5EF4-FFF2-40B4-BE49-F238E27FC236}">
                      <a16:creationId xmlns:a16="http://schemas.microsoft.com/office/drawing/2014/main" id="{F8A9DBCD-932E-4D1C-85EF-2508184C75FE}"/>
                    </a:ext>
                  </a:extLst>
                </p:cNvPr>
                <p:cNvSpPr/>
                <p:nvPr/>
              </p:nvSpPr>
              <p:spPr>
                <a:xfrm>
                  <a:off x="22197020" y="6511523"/>
                  <a:ext cx="1242671" cy="945211"/>
                </a:xfrm>
                <a:custGeom>
                  <a:avLst/>
                  <a:gdLst>
                    <a:gd name="connsiteX0" fmla="*/ 25297 w 1242671"/>
                    <a:gd name="connsiteY0" fmla="*/ 942840 h 945211"/>
                    <a:gd name="connsiteX1" fmla="*/ 1217375 w 1242671"/>
                    <a:gd name="connsiteY1" fmla="*/ 253521 h 945211"/>
                    <a:gd name="connsiteX2" fmla="*/ 1242672 w 1242671"/>
                    <a:gd name="connsiteY2" fmla="*/ 202928 h 945211"/>
                    <a:gd name="connsiteX3" fmla="*/ 1242672 w 1242671"/>
                    <a:gd name="connsiteY3" fmla="*/ 22693 h 945211"/>
                    <a:gd name="connsiteX4" fmla="*/ 1217375 w 1242671"/>
                    <a:gd name="connsiteY4" fmla="*/ 3721 h 945211"/>
                    <a:gd name="connsiteX5" fmla="*/ 25297 w 1242671"/>
                    <a:gd name="connsiteY5" fmla="*/ 693040 h 945211"/>
                    <a:gd name="connsiteX6" fmla="*/ 0 w 1242671"/>
                    <a:gd name="connsiteY6" fmla="*/ 743633 h 945211"/>
                    <a:gd name="connsiteX7" fmla="*/ 0 w 1242671"/>
                    <a:gd name="connsiteY7" fmla="*/ 923867 h 945211"/>
                    <a:gd name="connsiteX8" fmla="*/ 25297 w 1242671"/>
                    <a:gd name="connsiteY8" fmla="*/ 942840 h 94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1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40"/>
                        <a:pt x="9487" y="949164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9" name="Polyline: figure 158">
                  <a:extLst>
                    <a:ext uri="{FF2B5EF4-FFF2-40B4-BE49-F238E27FC236}">
                      <a16:creationId xmlns:a16="http://schemas.microsoft.com/office/drawing/2014/main" id="{045A6B91-8D3F-4E07-BAB6-C860E2C46FBF}"/>
                    </a:ext>
                  </a:extLst>
                </p:cNvPr>
                <p:cNvSpPr/>
                <p:nvPr/>
              </p:nvSpPr>
              <p:spPr>
                <a:xfrm>
                  <a:off x="23139301" y="664116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0" name="Polyline: figure 159">
                  <a:extLst>
                    <a:ext uri="{FF2B5EF4-FFF2-40B4-BE49-F238E27FC236}">
                      <a16:creationId xmlns:a16="http://schemas.microsoft.com/office/drawing/2014/main" id="{9F098470-ACF2-45A6-B959-9CAE21D93284}"/>
                    </a:ext>
                  </a:extLst>
                </p:cNvPr>
                <p:cNvSpPr/>
                <p:nvPr/>
              </p:nvSpPr>
              <p:spPr>
                <a:xfrm>
                  <a:off x="22981200" y="6791710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5032"/>
                        <a:pt x="0" y="10297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1" name="Polyline: figure 160">
                  <a:extLst>
                    <a:ext uri="{FF2B5EF4-FFF2-40B4-BE49-F238E27FC236}">
                      <a16:creationId xmlns:a16="http://schemas.microsoft.com/office/drawing/2014/main" id="{41778C97-3568-46DE-8279-5696A201D884}"/>
                    </a:ext>
                  </a:extLst>
                </p:cNvPr>
                <p:cNvSpPr/>
                <p:nvPr/>
              </p:nvSpPr>
              <p:spPr>
                <a:xfrm>
                  <a:off x="22769345" y="696305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2" name="Polyline: figure 161">
                  <a:extLst>
                    <a:ext uri="{FF2B5EF4-FFF2-40B4-BE49-F238E27FC236}">
                      <a16:creationId xmlns:a16="http://schemas.microsoft.com/office/drawing/2014/main" id="{5990E31E-82FB-4A97-8C4A-7BC095C2178A}"/>
                    </a:ext>
                  </a:extLst>
                </p:cNvPr>
                <p:cNvSpPr/>
                <p:nvPr/>
              </p:nvSpPr>
              <p:spPr>
                <a:xfrm>
                  <a:off x="22664999" y="702313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3" name="Polyline: figure 162">
                  <a:extLst>
                    <a:ext uri="{FF2B5EF4-FFF2-40B4-BE49-F238E27FC236}">
                      <a16:creationId xmlns:a16="http://schemas.microsoft.com/office/drawing/2014/main" id="{109E9732-0F1F-46AB-931A-36FE14F5738C}"/>
                    </a:ext>
                  </a:extLst>
                </p:cNvPr>
                <p:cNvSpPr/>
                <p:nvPr/>
              </p:nvSpPr>
              <p:spPr>
                <a:xfrm>
                  <a:off x="22563814" y="70832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4" name="Polyline: figure 163">
                  <a:extLst>
                    <a:ext uri="{FF2B5EF4-FFF2-40B4-BE49-F238E27FC236}">
                      <a16:creationId xmlns:a16="http://schemas.microsoft.com/office/drawing/2014/main" id="{89F6FD3F-0340-4094-88CA-7857F7624E33}"/>
                    </a:ext>
                  </a:extLst>
                </p:cNvPr>
                <p:cNvSpPr/>
                <p:nvPr/>
              </p:nvSpPr>
              <p:spPr>
                <a:xfrm>
                  <a:off x="22256479" y="7208407"/>
                  <a:ext cx="92318" cy="145912"/>
                </a:xfrm>
                <a:custGeom>
                  <a:avLst/>
                  <a:gdLst>
                    <a:gd name="connsiteX0" fmla="*/ 16430 w 92318"/>
                    <a:gd name="connsiteY0" fmla="*/ 144772 h 145912"/>
                    <a:gd name="connsiteX1" fmla="*/ 76508 w 92318"/>
                    <a:gd name="connsiteY1" fmla="*/ 109990 h 145912"/>
                    <a:gd name="connsiteX2" fmla="*/ 92319 w 92318"/>
                    <a:gd name="connsiteY2" fmla="*/ 78370 h 145912"/>
                    <a:gd name="connsiteX3" fmla="*/ 92319 w 92318"/>
                    <a:gd name="connsiteY3" fmla="*/ 15129 h 145912"/>
                    <a:gd name="connsiteX4" fmla="*/ 76508 w 92318"/>
                    <a:gd name="connsiteY4" fmla="*/ 2481 h 145912"/>
                    <a:gd name="connsiteX5" fmla="*/ 16430 w 92318"/>
                    <a:gd name="connsiteY5" fmla="*/ 37263 h 145912"/>
                    <a:gd name="connsiteX6" fmla="*/ 620 w 92318"/>
                    <a:gd name="connsiteY6" fmla="*/ 68883 h 145912"/>
                    <a:gd name="connsiteX7" fmla="*/ 620 w 92318"/>
                    <a:gd name="connsiteY7" fmla="*/ 132124 h 145912"/>
                    <a:gd name="connsiteX8" fmla="*/ 16430 w 9231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6"/>
                        <a:pt x="92319" y="91017"/>
                        <a:pt x="92319" y="78370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6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47934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165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8661549" y="4443889"/>
              <a:ext cx="2577381" cy="4637285"/>
              <a:chOff x="18661549" y="4443889"/>
              <a:chExt cx="2577381" cy="4637285"/>
            </a:xfrm>
            <a:solidFill>
              <a:srgbClr val="000000"/>
            </a:solidFill>
          </p:grpSpPr>
          <p:grpSp>
            <p:nvGrpSpPr>
              <p:cNvPr id="16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8661549" y="4443889"/>
                <a:ext cx="2577381" cy="4637285"/>
                <a:chOff x="18661549" y="4443889"/>
                <a:chExt cx="2577381" cy="4637285"/>
              </a:xfrm>
              <a:solidFill>
                <a:srgbClr val="000000"/>
              </a:solidFill>
            </p:grpSpPr>
            <p:grpSp>
              <p:nvGrpSpPr>
                <p:cNvPr id="167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661549" y="4443889"/>
                  <a:ext cx="2577381" cy="4637285"/>
                  <a:chOff x="18661549" y="4443889"/>
                  <a:chExt cx="2577381" cy="4637285"/>
                </a:xfrm>
                <a:solidFill>
                  <a:srgbClr val="000000"/>
                </a:solidFill>
              </p:grpSpPr>
              <p:sp>
                <p:nvSpPr>
                  <p:cNvPr id="168" name="Polyline: figure 167">
                    <a:extLst>
                      <a:ext uri="{FF2B5EF4-FFF2-40B4-BE49-F238E27FC236}">
                        <a16:creationId xmlns:a16="http://schemas.microsoft.com/office/drawing/2014/main" id="{0DAB3161-D785-448E-BBEC-BA202EABE17A}"/>
                      </a:ext>
                    </a:extLst>
                  </p:cNvPr>
                  <p:cNvSpPr/>
                  <p:nvPr/>
                </p:nvSpPr>
                <p:spPr>
                  <a:xfrm>
                    <a:off x="18661549" y="4863137"/>
                    <a:ext cx="2577381" cy="4218036"/>
                  </a:xfrm>
                  <a:custGeom>
                    <a:avLst/>
                    <a:gdLst>
                      <a:gd name="connsiteX0" fmla="*/ 341 w 2577381"/>
                      <a:gd name="connsiteY0" fmla="*/ 3637852 h 4218036"/>
                      <a:gd name="connsiteX1" fmla="*/ 341 w 2577381"/>
                      <a:gd name="connsiteY1" fmla="*/ 3637852 h 4218036"/>
                      <a:gd name="connsiteX2" fmla="*/ 341 w 2577381"/>
                      <a:gd name="connsiteY2" fmla="*/ 482163 h 4218036"/>
                      <a:gd name="connsiteX3" fmla="*/ 1255660 w 2577381"/>
                      <a:gd name="connsiteY3" fmla="*/ 153313 h 4218036"/>
                      <a:gd name="connsiteX4" fmla="*/ 1486487 w 2577381"/>
                      <a:gd name="connsiteY4" fmla="*/ 20509 h 4218036"/>
                      <a:gd name="connsiteX5" fmla="*/ 1692018 w 2577381"/>
                      <a:gd name="connsiteY5" fmla="*/ 29995 h 4218036"/>
                      <a:gd name="connsiteX6" fmla="*/ 1907035 w 2577381"/>
                      <a:gd name="connsiteY6" fmla="*/ 153313 h 4218036"/>
                      <a:gd name="connsiteX7" fmla="*/ 2577382 w 2577381"/>
                      <a:gd name="connsiteY7" fmla="*/ 153313 h 4218036"/>
                      <a:gd name="connsiteX8" fmla="*/ 2378175 w 2577381"/>
                      <a:gd name="connsiteY8" fmla="*/ 3198332 h 4218036"/>
                      <a:gd name="connsiteX9" fmla="*/ 2343393 w 2577381"/>
                      <a:gd name="connsiteY9" fmla="*/ 3255249 h 4218036"/>
                      <a:gd name="connsiteX10" fmla="*/ 1091236 w 2577381"/>
                      <a:gd name="connsiteY10" fmla="*/ 4197528 h 4218036"/>
                      <a:gd name="connsiteX11" fmla="*/ 885705 w 2577381"/>
                      <a:gd name="connsiteY11" fmla="*/ 4188043 h 4218036"/>
                      <a:gd name="connsiteX12" fmla="*/ 50934 w 2577381"/>
                      <a:gd name="connsiteY12" fmla="*/ 3707416 h 4218036"/>
                      <a:gd name="connsiteX13" fmla="*/ 341 w 2577381"/>
                      <a:gd name="connsiteY13" fmla="*/ 3637852 h 4218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18036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9"/>
                          <a:pt x="2343393" y="3255249"/>
                        </a:cubicBezTo>
                        <a:lnTo>
                          <a:pt x="1091236" y="4197528"/>
                        </a:lnTo>
                        <a:cubicBezTo>
                          <a:pt x="1037482" y="4229148"/>
                          <a:pt x="945783" y="4222825"/>
                          <a:pt x="885705" y="4188043"/>
                        </a:cubicBezTo>
                        <a:lnTo>
                          <a:pt x="50934" y="3707416"/>
                        </a:lnTo>
                        <a:cubicBezTo>
                          <a:pt x="16151" y="3688444"/>
                          <a:pt x="-2821" y="3659986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9" name="Polyline: figure 168">
                    <a:extLst>
                      <a:ext uri="{FF2B5EF4-FFF2-40B4-BE49-F238E27FC236}">
                        <a16:creationId xmlns:a16="http://schemas.microsoft.com/office/drawing/2014/main" id="{CDF1246F-B4AA-4C6F-9B1B-BECF0C571A59}"/>
                      </a:ext>
                    </a:extLst>
                  </p:cNvPr>
                  <p:cNvSpPr/>
                  <p:nvPr/>
                </p:nvSpPr>
                <p:spPr>
                  <a:xfrm>
                    <a:off x="19642114" y="4864674"/>
                    <a:ext cx="1596816" cy="4215754"/>
                  </a:xfrm>
                  <a:custGeom>
                    <a:avLst/>
                    <a:gdLst>
                      <a:gd name="connsiteX0" fmla="*/ 600783 w 1596816"/>
                      <a:gd name="connsiteY0" fmla="*/ 0 h 4215754"/>
                      <a:gd name="connsiteX1" fmla="*/ 711453 w 1596816"/>
                      <a:gd name="connsiteY1" fmla="*/ 28458 h 4215754"/>
                      <a:gd name="connsiteX2" fmla="*/ 926470 w 1596816"/>
                      <a:gd name="connsiteY2" fmla="*/ 151777 h 4215754"/>
                      <a:gd name="connsiteX3" fmla="*/ 1596817 w 1596816"/>
                      <a:gd name="connsiteY3" fmla="*/ 151777 h 4215754"/>
                      <a:gd name="connsiteX4" fmla="*/ 1596817 w 1596816"/>
                      <a:gd name="connsiteY4" fmla="*/ 3313790 h 4215754"/>
                      <a:gd name="connsiteX5" fmla="*/ 1562034 w 1596816"/>
                      <a:gd name="connsiteY5" fmla="*/ 3370706 h 4215754"/>
                      <a:gd name="connsiteX6" fmla="*/ 110670 w 1596816"/>
                      <a:gd name="connsiteY6" fmla="*/ 4195992 h 4215754"/>
                      <a:gd name="connsiteX7" fmla="*/ 15810 w 1596816"/>
                      <a:gd name="connsiteY7" fmla="*/ 4214964 h 4215754"/>
                      <a:gd name="connsiteX8" fmla="*/ 0 w 1596816"/>
                      <a:gd name="connsiteY8" fmla="*/ 1030816 h 4215754"/>
                      <a:gd name="connsiteX9" fmla="*/ 600783 w 1596816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5754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7"/>
                        </a:lnTo>
                        <a:lnTo>
                          <a:pt x="1596817" y="151777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2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0" name="Polyline: figure 169">
                    <a:extLst>
                      <a:ext uri="{FF2B5EF4-FFF2-40B4-BE49-F238E27FC236}">
                        <a16:creationId xmlns:a16="http://schemas.microsoft.com/office/drawing/2014/main" id="{32C98E1A-0767-48F4-BF5C-2F5C4EA16B58}"/>
                      </a:ext>
                    </a:extLst>
                  </p:cNvPr>
                  <p:cNvSpPr/>
                  <p:nvPr/>
                </p:nvSpPr>
                <p:spPr>
                  <a:xfrm>
                    <a:off x="19575712" y="586070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1" name="Polyline: figure 170">
                    <a:extLst>
                      <a:ext uri="{FF2B5EF4-FFF2-40B4-BE49-F238E27FC236}">
                        <a16:creationId xmlns:a16="http://schemas.microsoft.com/office/drawing/2014/main" id="{FD02EC23-F68D-4CB6-B8CE-2F09F954FA27}"/>
                      </a:ext>
                    </a:extLst>
                  </p:cNvPr>
                  <p:cNvSpPr/>
                  <p:nvPr/>
                </p:nvSpPr>
                <p:spPr>
                  <a:xfrm>
                    <a:off x="18663474" y="4443889"/>
                    <a:ext cx="2573872" cy="1476322"/>
                  </a:xfrm>
                  <a:custGeom>
                    <a:avLst/>
                    <a:gdLst>
                      <a:gd name="connsiteX0" fmla="*/ 1089311 w 2573872"/>
                      <a:gd name="connsiteY0" fmla="*/ 1454763 h 1476322"/>
                      <a:gd name="connsiteX1" fmla="*/ 2537513 w 2573872"/>
                      <a:gd name="connsiteY1" fmla="*/ 629478 h 1476322"/>
                      <a:gd name="connsiteX2" fmla="*/ 2521703 w 2573872"/>
                      <a:gd name="connsiteY2" fmla="*/ 509321 h 1476322"/>
                      <a:gd name="connsiteX3" fmla="*/ 1690093 w 2573872"/>
                      <a:gd name="connsiteY3" fmla="*/ 28695 h 1476322"/>
                      <a:gd name="connsiteX4" fmla="*/ 1484562 w 2573872"/>
                      <a:gd name="connsiteY4" fmla="*/ 19209 h 1476322"/>
                      <a:gd name="connsiteX5" fmla="*/ 36360 w 2573872"/>
                      <a:gd name="connsiteY5" fmla="*/ 844495 h 1476322"/>
                      <a:gd name="connsiteX6" fmla="*/ 52170 w 2573872"/>
                      <a:gd name="connsiteY6" fmla="*/ 964651 h 1476322"/>
                      <a:gd name="connsiteX7" fmla="*/ 886942 w 2573872"/>
                      <a:gd name="connsiteY7" fmla="*/ 1445277 h 1476322"/>
                      <a:gd name="connsiteX8" fmla="*/ 1089311 w 2573872"/>
                      <a:gd name="connsiteY8" fmla="*/ 1454763 h 1476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6322">
                        <a:moveTo>
                          <a:pt x="1089311" y="1454763"/>
                        </a:moveTo>
                        <a:lnTo>
                          <a:pt x="2537513" y="629478"/>
                        </a:lnTo>
                        <a:cubicBezTo>
                          <a:pt x="2591267" y="597858"/>
                          <a:pt x="2584943" y="544103"/>
                          <a:pt x="2521703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2"/>
                          <a:pt x="1035556" y="1486384"/>
                          <a:pt x="1089311" y="14547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72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9200598" y="4708827"/>
                    <a:ext cx="1492646" cy="865046"/>
                    <a:chOff x="19200598" y="470882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173" name="Polyline: figure 172">
                      <a:extLst>
                        <a:ext uri="{FF2B5EF4-FFF2-40B4-BE49-F238E27FC236}">
                          <a16:creationId xmlns:a16="http://schemas.microsoft.com/office/drawing/2014/main" id="{80B00E21-9BD1-4C64-BD93-992F487E0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1252" y="4708827"/>
                      <a:ext cx="1491992" cy="865046"/>
                    </a:xfrm>
                    <a:custGeom>
                      <a:avLst/>
                      <a:gdLst>
                        <a:gd name="connsiteX0" fmla="*/ 510426 w 1491992"/>
                        <a:gd name="connsiteY0" fmla="*/ 854652 h 865046"/>
                        <a:gd name="connsiteX1" fmla="*/ 1474841 w 1491992"/>
                        <a:gd name="connsiteY1" fmla="*/ 294976 h 865046"/>
                        <a:gd name="connsiteX2" fmla="*/ 1468517 w 1491992"/>
                        <a:gd name="connsiteY2" fmla="*/ 238059 h 865046"/>
                        <a:gd name="connsiteX3" fmla="*/ 1079589 w 1491992"/>
                        <a:gd name="connsiteY3" fmla="*/ 13556 h 865046"/>
                        <a:gd name="connsiteX4" fmla="*/ 981567 w 1491992"/>
                        <a:gd name="connsiteY4" fmla="*/ 10394 h 865046"/>
                        <a:gd name="connsiteX5" fmla="*/ 17153 w 1491992"/>
                        <a:gd name="connsiteY5" fmla="*/ 570071 h 865046"/>
                        <a:gd name="connsiteX6" fmla="*/ 23477 w 1491992"/>
                        <a:gd name="connsiteY6" fmla="*/ 626987 h 865046"/>
                        <a:gd name="connsiteX7" fmla="*/ 412404 w 1491992"/>
                        <a:gd name="connsiteY7" fmla="*/ 851490 h 865046"/>
                        <a:gd name="connsiteX8" fmla="*/ 510426 w 1491992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2" h="865046">
                          <a:moveTo>
                            <a:pt x="510426" y="854652"/>
                          </a:moveTo>
                          <a:lnTo>
                            <a:pt x="1474841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4024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74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04961" y="4957163"/>
                      <a:ext cx="687737" cy="396832"/>
                      <a:chOff x="19604961" y="4957163"/>
                      <a:chExt cx="687737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175" name="Polyline: figure 174">
                        <a:extLst>
                          <a:ext uri="{FF2B5EF4-FFF2-40B4-BE49-F238E27FC236}">
                            <a16:creationId xmlns:a16="http://schemas.microsoft.com/office/drawing/2014/main" id="{ABF5AA85-10F1-40BE-B005-A0B007E2F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64637" y="495716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6" name="Polyline: figure 175">
                        <a:extLst>
                          <a:ext uri="{FF2B5EF4-FFF2-40B4-BE49-F238E27FC236}">
                            <a16:creationId xmlns:a16="http://schemas.microsoft.com/office/drawing/2014/main" id="{4AC939AE-21F2-41A4-A5FF-2D4733CB2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78078" y="5064671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7" name="Polyline: figure 176">
                        <a:extLst>
                          <a:ext uri="{FF2B5EF4-FFF2-40B4-BE49-F238E27FC236}">
                            <a16:creationId xmlns:a16="http://schemas.microsoft.com/office/drawing/2014/main" id="{7EA383FA-C220-45FC-A636-05944DFDF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91519" y="5172180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8" name="Polyline: figure 177">
                        <a:extLst>
                          <a:ext uri="{FF2B5EF4-FFF2-40B4-BE49-F238E27FC236}">
                            <a16:creationId xmlns:a16="http://schemas.microsoft.com/office/drawing/2014/main" id="{C7512A7A-BE39-45EB-BFCA-F40C056A4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04961" y="5279688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79" name="Polyline: figure 178">
                      <a:extLst>
                        <a:ext uri="{FF2B5EF4-FFF2-40B4-BE49-F238E27FC236}">
                          <a16:creationId xmlns:a16="http://schemas.microsoft.com/office/drawing/2014/main" id="{69060DD1-1CAB-4D01-AE20-50977AA45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0598" y="4711989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2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8884" y="5856487"/>
                  <a:ext cx="664022" cy="673792"/>
                  <a:chOff x="18778884" y="5856487"/>
                  <a:chExt cx="664022" cy="673792"/>
                </a:xfrm>
                <a:solidFill>
                  <a:srgbClr val="000000"/>
                </a:solidFill>
              </p:grpSpPr>
              <p:sp>
                <p:nvSpPr>
                  <p:cNvPr id="181" name="Polyline: figure 180">
                    <a:extLst>
                      <a:ext uri="{FF2B5EF4-FFF2-40B4-BE49-F238E27FC236}">
                        <a16:creationId xmlns:a16="http://schemas.microsoft.com/office/drawing/2014/main" id="{5651CA5D-82B9-4BC7-890E-40AAC334FB1A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6487"/>
                    <a:ext cx="664022" cy="673792"/>
                  </a:xfrm>
                  <a:custGeom>
                    <a:avLst/>
                    <a:gdLst>
                      <a:gd name="connsiteX0" fmla="*/ 603945 w 664022"/>
                      <a:gd name="connsiteY0" fmla="*/ 668244 h 673792"/>
                      <a:gd name="connsiteX1" fmla="*/ 56916 w 664022"/>
                      <a:gd name="connsiteY1" fmla="*/ 352043 h 673792"/>
                      <a:gd name="connsiteX2" fmla="*/ 0 w 664022"/>
                      <a:gd name="connsiteY2" fmla="*/ 244534 h 673792"/>
                      <a:gd name="connsiteX3" fmla="*/ 0 w 664022"/>
                      <a:gd name="connsiteY3" fmla="*/ 48489 h 673792"/>
                      <a:gd name="connsiteX4" fmla="*/ 56916 w 664022"/>
                      <a:gd name="connsiteY4" fmla="*/ 7383 h 673792"/>
                      <a:gd name="connsiteX5" fmla="*/ 607106 w 664022"/>
                      <a:gd name="connsiteY5" fmla="*/ 320422 h 673792"/>
                      <a:gd name="connsiteX6" fmla="*/ 664023 w 664022"/>
                      <a:gd name="connsiteY6" fmla="*/ 427931 h 673792"/>
                      <a:gd name="connsiteX7" fmla="*/ 664023 w 664022"/>
                      <a:gd name="connsiteY7" fmla="*/ 623976 h 673792"/>
                      <a:gd name="connsiteX8" fmla="*/ 603945 w 664022"/>
                      <a:gd name="connsiteY8" fmla="*/ 668244 h 673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3792">
                        <a:moveTo>
                          <a:pt x="603945" y="668244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5" y="684054"/>
                          <a:pt x="603945" y="66824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7BCE571F-D974-4030-B363-C5E5BC750801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7546"/>
                    <a:ext cx="651374" cy="672365"/>
                  </a:xfrm>
                  <a:custGeom>
                    <a:avLst/>
                    <a:gdLst>
                      <a:gd name="connsiteX0" fmla="*/ 28458 w 651374"/>
                      <a:gd name="connsiteY0" fmla="*/ 0 h 672365"/>
                      <a:gd name="connsiteX1" fmla="*/ 15810 w 651374"/>
                      <a:gd name="connsiteY1" fmla="*/ 41106 h 672365"/>
                      <a:gd name="connsiteX2" fmla="*/ 15810 w 651374"/>
                      <a:gd name="connsiteY2" fmla="*/ 237151 h 672365"/>
                      <a:gd name="connsiteX3" fmla="*/ 72726 w 651374"/>
                      <a:gd name="connsiteY3" fmla="*/ 344660 h 672365"/>
                      <a:gd name="connsiteX4" fmla="*/ 622917 w 651374"/>
                      <a:gd name="connsiteY4" fmla="*/ 657699 h 672365"/>
                      <a:gd name="connsiteX5" fmla="*/ 651375 w 651374"/>
                      <a:gd name="connsiteY5" fmla="*/ 664023 h 672365"/>
                      <a:gd name="connsiteX6" fmla="*/ 610269 w 651374"/>
                      <a:gd name="connsiteY6" fmla="*/ 664023 h 672365"/>
                      <a:gd name="connsiteX7" fmla="*/ 56916 w 651374"/>
                      <a:gd name="connsiteY7" fmla="*/ 350983 h 672365"/>
                      <a:gd name="connsiteX8" fmla="*/ 0 w 651374"/>
                      <a:gd name="connsiteY8" fmla="*/ 243475 h 672365"/>
                      <a:gd name="connsiteX9" fmla="*/ 0 w 651374"/>
                      <a:gd name="connsiteY9" fmla="*/ 47430 h 672365"/>
                      <a:gd name="connsiteX10" fmla="*/ 28458 w 651374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1374" h="672365">
                        <a:moveTo>
                          <a:pt x="28458" y="0"/>
                        </a:moveTo>
                        <a:cubicBezTo>
                          <a:pt x="18972" y="9486"/>
                          <a:pt x="15810" y="22134"/>
                          <a:pt x="15810" y="41106"/>
                        </a:cubicBezTo>
                        <a:lnTo>
                          <a:pt x="15810" y="237151"/>
                        </a:lnTo>
                        <a:cubicBezTo>
                          <a:pt x="15810" y="278257"/>
                          <a:pt x="41106" y="325687"/>
                          <a:pt x="72726" y="344660"/>
                        </a:cubicBezTo>
                        <a:lnTo>
                          <a:pt x="622917" y="657699"/>
                        </a:lnTo>
                        <a:cubicBezTo>
                          <a:pt x="632403" y="664023"/>
                          <a:pt x="641889" y="664023"/>
                          <a:pt x="651375" y="664023"/>
                        </a:cubicBezTo>
                        <a:cubicBezTo>
                          <a:pt x="641889" y="673509"/>
                          <a:pt x="626079" y="676671"/>
                          <a:pt x="610269" y="664023"/>
                        </a:cubicBezTo>
                        <a:lnTo>
                          <a:pt x="56916" y="350983"/>
                        </a:lnTo>
                        <a:cubicBezTo>
                          <a:pt x="25296" y="332011"/>
                          <a:pt x="0" y="284581"/>
                          <a:pt x="0" y="243475"/>
                        </a:cubicBezTo>
                        <a:lnTo>
                          <a:pt x="0" y="47430"/>
                        </a:lnTo>
                        <a:cubicBezTo>
                          <a:pt x="0" y="22134"/>
                          <a:pt x="12648" y="3162"/>
                          <a:pt x="284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096673"/>
                    <a:ext cx="243474" cy="215586"/>
                    <a:chOff x="18987578" y="6096673"/>
                    <a:chExt cx="243474" cy="215586"/>
                  </a:xfrm>
                  <a:solidFill>
                    <a:srgbClr val="000000"/>
                  </a:solidFill>
                </p:grpSpPr>
                <p:sp>
                  <p:nvSpPr>
                    <p:cNvPr id="184" name="Polyline: figure 183">
                      <a:extLst>
                        <a:ext uri="{FF2B5EF4-FFF2-40B4-BE49-F238E27FC236}">
                          <a16:creationId xmlns:a16="http://schemas.microsoft.com/office/drawing/2014/main" id="{F8CC022F-075B-4FC2-9F3B-B5BEB8C58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19469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85" name="Polyline: figure 184">
                      <a:extLst>
                        <a:ext uri="{FF2B5EF4-FFF2-40B4-BE49-F238E27FC236}">
                          <a16:creationId xmlns:a16="http://schemas.microsoft.com/office/drawing/2014/main" id="{45EDD99C-AA53-4A89-9C5F-FBEE915DC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096673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276231"/>
                  <a:ext cx="664022" cy="673424"/>
                  <a:chOff x="18775723" y="727623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87" name="Polyline: figure 186">
                    <a:extLst>
                      <a:ext uri="{FF2B5EF4-FFF2-40B4-BE49-F238E27FC236}">
                        <a16:creationId xmlns:a16="http://schemas.microsoft.com/office/drawing/2014/main" id="{82FB60B0-3199-4493-B427-B18308EC9C7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27623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8" name="Polyline: figure 187">
                    <a:extLst>
                      <a:ext uri="{FF2B5EF4-FFF2-40B4-BE49-F238E27FC236}">
                        <a16:creationId xmlns:a16="http://schemas.microsoft.com/office/drawing/2014/main" id="{74ABF696-54F7-4562-AA65-2EFB15E6EADA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27729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4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7516417"/>
                    <a:ext cx="243474" cy="214226"/>
                    <a:chOff x="18987578" y="7516417"/>
                    <a:chExt cx="243474" cy="214226"/>
                  </a:xfrm>
                  <a:solidFill>
                    <a:srgbClr val="CACACA"/>
                  </a:solidFill>
                </p:grpSpPr>
                <p:sp>
                  <p:nvSpPr>
                    <p:cNvPr id="190" name="Polyline: figure 189">
                      <a:extLst>
                        <a:ext uri="{FF2B5EF4-FFF2-40B4-BE49-F238E27FC236}">
                          <a16:creationId xmlns:a16="http://schemas.microsoft.com/office/drawing/2014/main" id="{471EAE87-0E6E-49D3-A0CD-B269E3705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7614440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1" name="Polyline: figure 190">
                      <a:extLst>
                        <a:ext uri="{FF2B5EF4-FFF2-40B4-BE49-F238E27FC236}">
                          <a16:creationId xmlns:a16="http://schemas.microsoft.com/office/drawing/2014/main" id="{E4C517CE-36B7-437F-A706-1E6585258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7516417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984522"/>
                  <a:ext cx="664022" cy="673423"/>
                  <a:chOff x="18775723" y="7984522"/>
                  <a:chExt cx="664022" cy="673423"/>
                </a:xfrm>
                <a:solidFill>
                  <a:srgbClr val="000000"/>
                </a:solidFill>
              </p:grpSpPr>
              <p:sp>
                <p:nvSpPr>
                  <p:cNvPr id="193" name="Polyline: figure 192">
                    <a:extLst>
                      <a:ext uri="{FF2B5EF4-FFF2-40B4-BE49-F238E27FC236}">
                        <a16:creationId xmlns:a16="http://schemas.microsoft.com/office/drawing/2014/main" id="{7B6FA201-8037-480C-9025-39AA6D936C9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984522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94" name="Polyline: figure 193">
                    <a:extLst>
                      <a:ext uri="{FF2B5EF4-FFF2-40B4-BE49-F238E27FC236}">
                        <a16:creationId xmlns:a16="http://schemas.microsoft.com/office/drawing/2014/main" id="{B28B2678-95CB-4BFF-96B7-12669194AF2B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98558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9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8224708"/>
                    <a:ext cx="243474" cy="214226"/>
                    <a:chOff x="18987578" y="8224708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196" name="Polyline: figure 195">
                      <a:extLst>
                        <a:ext uri="{FF2B5EF4-FFF2-40B4-BE49-F238E27FC236}">
                          <a16:creationId xmlns:a16="http://schemas.microsoft.com/office/drawing/2014/main" id="{816BECD5-BC63-4F61-8095-43E79C775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8322731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7" name="Polyline: figure 196">
                      <a:extLst>
                        <a:ext uri="{FF2B5EF4-FFF2-40B4-BE49-F238E27FC236}">
                          <a16:creationId xmlns:a16="http://schemas.microsoft.com/office/drawing/2014/main" id="{CBD6B2A7-004A-4AC0-BC90-A4E429092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8224708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6567940"/>
                  <a:ext cx="664022" cy="673424"/>
                  <a:chOff x="18775723" y="6567940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99" name="Polyline: figure 198">
                    <a:extLst>
                      <a:ext uri="{FF2B5EF4-FFF2-40B4-BE49-F238E27FC236}">
                        <a16:creationId xmlns:a16="http://schemas.microsoft.com/office/drawing/2014/main" id="{95C97F15-1D24-4CF5-A7E5-C7820F179238}"/>
                      </a:ext>
                    </a:extLst>
                  </p:cNvPr>
                  <p:cNvSpPr/>
                  <p:nvPr/>
                </p:nvSpPr>
                <p:spPr>
                  <a:xfrm>
                    <a:off x="18775723" y="6567940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00" name="Polyline: figure 199">
                    <a:extLst>
                      <a:ext uri="{FF2B5EF4-FFF2-40B4-BE49-F238E27FC236}">
                        <a16:creationId xmlns:a16="http://schemas.microsoft.com/office/drawing/2014/main" id="{57CEA2F5-CBDA-4227-B87C-8090E65B6734}"/>
                      </a:ext>
                    </a:extLst>
                  </p:cNvPr>
                  <p:cNvSpPr/>
                  <p:nvPr/>
                </p:nvSpPr>
                <p:spPr>
                  <a:xfrm>
                    <a:off x="18781559" y="6568999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3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0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808126"/>
                    <a:ext cx="243474" cy="214226"/>
                    <a:chOff x="18987578" y="6808126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202" name="Polyline: figure 201">
                      <a:extLst>
                        <a:ext uri="{FF2B5EF4-FFF2-40B4-BE49-F238E27FC236}">
                          <a16:creationId xmlns:a16="http://schemas.microsoft.com/office/drawing/2014/main" id="{951AF50B-B501-4585-8850-5056920F3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906149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03" name="Polyline: figure 202">
                      <a:extLst>
                        <a:ext uri="{FF2B5EF4-FFF2-40B4-BE49-F238E27FC236}">
                          <a16:creationId xmlns:a16="http://schemas.microsoft.com/office/drawing/2014/main" id="{A4C66748-E228-44EB-A6DE-BEBBC780A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80812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20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209571"/>
                <a:ext cx="1366257" cy="1118876"/>
                <a:chOff x="19809433" y="5209571"/>
                <a:chExt cx="1366257" cy="1118876"/>
              </a:xfrm>
              <a:solidFill>
                <a:srgbClr val="000000"/>
              </a:solidFill>
            </p:grpSpPr>
            <p:sp>
              <p:nvSpPr>
                <p:cNvPr id="205" name="Polyline: figure 204">
                  <a:extLst>
                    <a:ext uri="{FF2B5EF4-FFF2-40B4-BE49-F238E27FC236}">
                      <a16:creationId xmlns:a16="http://schemas.microsoft.com/office/drawing/2014/main" id="{15BE712A-9E1C-4ED0-A341-97346F8821B3}"/>
                    </a:ext>
                  </a:extLst>
                </p:cNvPr>
                <p:cNvSpPr/>
                <p:nvPr/>
              </p:nvSpPr>
              <p:spPr>
                <a:xfrm>
                  <a:off x="19809433" y="5209571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6" name="Polyline: figure 205">
                  <a:extLst>
                    <a:ext uri="{FF2B5EF4-FFF2-40B4-BE49-F238E27FC236}">
                      <a16:creationId xmlns:a16="http://schemas.microsoft.com/office/drawing/2014/main" id="{8C691636-222B-4882-8A90-871DA2CCB030}"/>
                    </a:ext>
                  </a:extLst>
                </p:cNvPr>
                <p:cNvSpPr/>
                <p:nvPr/>
              </p:nvSpPr>
              <p:spPr>
                <a:xfrm>
                  <a:off x="19869779" y="5297310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1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7" name="Polyline: figure 206">
                  <a:extLst>
                    <a:ext uri="{FF2B5EF4-FFF2-40B4-BE49-F238E27FC236}">
                      <a16:creationId xmlns:a16="http://schemas.microsoft.com/office/drawing/2014/main" id="{7D4E9B76-C834-47A1-AD98-4103A7A5B061}"/>
                    </a:ext>
                  </a:extLst>
                </p:cNvPr>
                <p:cNvSpPr/>
                <p:nvPr/>
              </p:nvSpPr>
              <p:spPr>
                <a:xfrm>
                  <a:off x="20815221" y="54269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8" name="Polyline: figure 207">
                  <a:extLst>
                    <a:ext uri="{FF2B5EF4-FFF2-40B4-BE49-F238E27FC236}">
                      <a16:creationId xmlns:a16="http://schemas.microsoft.com/office/drawing/2014/main" id="{971FF35C-D684-43DD-B98A-3531845A96DF}"/>
                    </a:ext>
                  </a:extLst>
                </p:cNvPr>
                <p:cNvSpPr/>
                <p:nvPr/>
              </p:nvSpPr>
              <p:spPr>
                <a:xfrm>
                  <a:off x="20688741" y="56002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9" name="Polyline: figure 208">
                  <a:extLst>
                    <a:ext uri="{FF2B5EF4-FFF2-40B4-BE49-F238E27FC236}">
                      <a16:creationId xmlns:a16="http://schemas.microsoft.com/office/drawing/2014/main" id="{C208A6AB-E7B9-4613-9D2F-9EB117EB9773}"/>
                    </a:ext>
                  </a:extLst>
                </p:cNvPr>
                <p:cNvSpPr/>
                <p:nvPr/>
              </p:nvSpPr>
              <p:spPr>
                <a:xfrm>
                  <a:off x="20584394" y="56603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0" name="Polyline: figure 209">
                  <a:extLst>
                    <a:ext uri="{FF2B5EF4-FFF2-40B4-BE49-F238E27FC236}">
                      <a16:creationId xmlns:a16="http://schemas.microsoft.com/office/drawing/2014/main" id="{5BA3C6E0-0A03-449E-AE72-18E1856F786C}"/>
                    </a:ext>
                  </a:extLst>
                </p:cNvPr>
                <p:cNvSpPr/>
                <p:nvPr/>
              </p:nvSpPr>
              <p:spPr>
                <a:xfrm>
                  <a:off x="20483210" y="57203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1" name="Polyline: figure 210">
                  <a:extLst>
                    <a:ext uri="{FF2B5EF4-FFF2-40B4-BE49-F238E27FC236}">
                      <a16:creationId xmlns:a16="http://schemas.microsoft.com/office/drawing/2014/main" id="{53FD85B8-604A-4491-A73C-A4B17AB03BD3}"/>
                    </a:ext>
                  </a:extLst>
                </p:cNvPr>
                <p:cNvSpPr/>
                <p:nvPr/>
              </p:nvSpPr>
              <p:spPr>
                <a:xfrm>
                  <a:off x="20378863" y="57804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2" name="Polyline: figure 211">
                  <a:extLst>
                    <a:ext uri="{FF2B5EF4-FFF2-40B4-BE49-F238E27FC236}">
                      <a16:creationId xmlns:a16="http://schemas.microsoft.com/office/drawing/2014/main" id="{67376230-CBB2-4A62-9466-E9790C074FDE}"/>
                    </a:ext>
                  </a:extLst>
                </p:cNvPr>
                <p:cNvSpPr/>
                <p:nvPr/>
              </p:nvSpPr>
              <p:spPr>
                <a:xfrm>
                  <a:off x="19929858" y="5994194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89 h 145594"/>
                    <a:gd name="connsiteX2" fmla="*/ 91698 w 91698"/>
                    <a:gd name="connsiteY2" fmla="*/ 78369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3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1610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1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636443"/>
                <a:ext cx="1366257" cy="1118876"/>
                <a:chOff x="19809433" y="5636443"/>
                <a:chExt cx="1366257" cy="1118876"/>
              </a:xfrm>
              <a:solidFill>
                <a:srgbClr val="000000"/>
              </a:solidFill>
            </p:grpSpPr>
            <p:sp>
              <p:nvSpPr>
                <p:cNvPr id="214" name="Polyline: figure 213">
                  <a:extLst>
                    <a:ext uri="{FF2B5EF4-FFF2-40B4-BE49-F238E27FC236}">
                      <a16:creationId xmlns:a16="http://schemas.microsoft.com/office/drawing/2014/main" id="{A9C100A4-9956-4397-B6FF-0A23D91256B6}"/>
                    </a:ext>
                  </a:extLst>
                </p:cNvPr>
                <p:cNvSpPr/>
                <p:nvPr/>
              </p:nvSpPr>
              <p:spPr>
                <a:xfrm>
                  <a:off x="19809433" y="5636443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5" name="Polyline: figure 214">
                  <a:extLst>
                    <a:ext uri="{FF2B5EF4-FFF2-40B4-BE49-F238E27FC236}">
                      <a16:creationId xmlns:a16="http://schemas.microsoft.com/office/drawing/2014/main" id="{E17AE050-8DF0-40B5-A6DB-E14CD382372D}"/>
                    </a:ext>
                  </a:extLst>
                </p:cNvPr>
                <p:cNvSpPr/>
                <p:nvPr/>
              </p:nvSpPr>
              <p:spPr>
                <a:xfrm>
                  <a:off x="19869779" y="5721020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6" name="Polyline: figure 215">
                  <a:extLst>
                    <a:ext uri="{FF2B5EF4-FFF2-40B4-BE49-F238E27FC236}">
                      <a16:creationId xmlns:a16="http://schemas.microsoft.com/office/drawing/2014/main" id="{325EFAFD-1841-47A8-85FE-6F5CBF09D9B6}"/>
                    </a:ext>
                  </a:extLst>
                </p:cNvPr>
                <p:cNvSpPr/>
                <p:nvPr/>
              </p:nvSpPr>
              <p:spPr>
                <a:xfrm>
                  <a:off x="20815221" y="58538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7" name="Polyline: figure 216">
                  <a:extLst>
                    <a:ext uri="{FF2B5EF4-FFF2-40B4-BE49-F238E27FC236}">
                      <a16:creationId xmlns:a16="http://schemas.microsoft.com/office/drawing/2014/main" id="{5D8950B6-D241-4718-B3FE-54F896F670E1}"/>
                    </a:ext>
                  </a:extLst>
                </p:cNvPr>
                <p:cNvSpPr/>
                <p:nvPr/>
              </p:nvSpPr>
              <p:spPr>
                <a:xfrm>
                  <a:off x="20688741" y="60270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8" name="Polyline: figure 217">
                  <a:extLst>
                    <a:ext uri="{FF2B5EF4-FFF2-40B4-BE49-F238E27FC236}">
                      <a16:creationId xmlns:a16="http://schemas.microsoft.com/office/drawing/2014/main" id="{E0571A92-BB0E-419E-8590-B07A2920D801}"/>
                    </a:ext>
                  </a:extLst>
                </p:cNvPr>
                <p:cNvSpPr/>
                <p:nvPr/>
              </p:nvSpPr>
              <p:spPr>
                <a:xfrm>
                  <a:off x="20584394" y="60871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9" name="Polyline: figure 218">
                  <a:extLst>
                    <a:ext uri="{FF2B5EF4-FFF2-40B4-BE49-F238E27FC236}">
                      <a16:creationId xmlns:a16="http://schemas.microsoft.com/office/drawing/2014/main" id="{C5644826-7BC7-4364-A26A-EBD891418925}"/>
                    </a:ext>
                  </a:extLst>
                </p:cNvPr>
                <p:cNvSpPr/>
                <p:nvPr/>
              </p:nvSpPr>
              <p:spPr>
                <a:xfrm>
                  <a:off x="20483210" y="61440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0" name="Polyline: figure 219">
                  <a:extLst>
                    <a:ext uri="{FF2B5EF4-FFF2-40B4-BE49-F238E27FC236}">
                      <a16:creationId xmlns:a16="http://schemas.microsoft.com/office/drawing/2014/main" id="{9AD604A5-B80C-4213-AFE4-8C097CADF340}"/>
                    </a:ext>
                  </a:extLst>
                </p:cNvPr>
                <p:cNvSpPr/>
                <p:nvPr/>
              </p:nvSpPr>
              <p:spPr>
                <a:xfrm>
                  <a:off x="20378863" y="62041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1" name="Polyline: figure 220">
                  <a:extLst>
                    <a:ext uri="{FF2B5EF4-FFF2-40B4-BE49-F238E27FC236}">
                      <a16:creationId xmlns:a16="http://schemas.microsoft.com/office/drawing/2014/main" id="{CBB92FED-CECC-446F-B6F2-6F538BF006E3}"/>
                    </a:ext>
                  </a:extLst>
                </p:cNvPr>
                <p:cNvSpPr/>
                <p:nvPr/>
              </p:nvSpPr>
              <p:spPr>
                <a:xfrm>
                  <a:off x="19929858" y="64179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2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063315"/>
                <a:ext cx="1366257" cy="1118426"/>
                <a:chOff x="19809433" y="6063315"/>
                <a:chExt cx="1366257" cy="1118426"/>
              </a:xfrm>
              <a:solidFill>
                <a:srgbClr val="000000"/>
              </a:solidFill>
            </p:grpSpPr>
            <p:sp>
              <p:nvSpPr>
                <p:cNvPr id="223" name="Polyline: figure 222">
                  <a:extLst>
                    <a:ext uri="{FF2B5EF4-FFF2-40B4-BE49-F238E27FC236}">
                      <a16:creationId xmlns:a16="http://schemas.microsoft.com/office/drawing/2014/main" id="{055CCCFA-E9F1-48AC-A75F-484951ADD5C0}"/>
                    </a:ext>
                  </a:extLst>
                </p:cNvPr>
                <p:cNvSpPr/>
                <p:nvPr/>
              </p:nvSpPr>
              <p:spPr>
                <a:xfrm>
                  <a:off x="19809433" y="6063315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5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6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4" name="Polyline: figure 223">
                  <a:extLst>
                    <a:ext uri="{FF2B5EF4-FFF2-40B4-BE49-F238E27FC236}">
                      <a16:creationId xmlns:a16="http://schemas.microsoft.com/office/drawing/2014/main" id="{C693A457-6975-4C42-AA67-D2C83D56723A}"/>
                    </a:ext>
                  </a:extLst>
                </p:cNvPr>
                <p:cNvSpPr/>
                <p:nvPr/>
              </p:nvSpPr>
              <p:spPr>
                <a:xfrm>
                  <a:off x="19869779" y="6147892"/>
                  <a:ext cx="1242671" cy="945210"/>
                </a:xfrm>
                <a:custGeom>
                  <a:avLst/>
                  <a:gdLst>
                    <a:gd name="connsiteX0" fmla="*/ 25296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1 w 1242671"/>
                    <a:gd name="connsiteY2" fmla="*/ 202928 h 945210"/>
                    <a:gd name="connsiteX3" fmla="*/ 1242671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6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6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5" name="Polyline: figure 224">
                  <a:extLst>
                    <a:ext uri="{FF2B5EF4-FFF2-40B4-BE49-F238E27FC236}">
                      <a16:creationId xmlns:a16="http://schemas.microsoft.com/office/drawing/2014/main" id="{057100AF-9AA7-4AB5-B58E-EC95EA1A1364}"/>
                    </a:ext>
                  </a:extLst>
                </p:cNvPr>
                <p:cNvSpPr/>
                <p:nvPr/>
              </p:nvSpPr>
              <p:spPr>
                <a:xfrm>
                  <a:off x="20815221" y="627753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6" name="Polyline: figure 225">
                  <a:extLst>
                    <a:ext uri="{FF2B5EF4-FFF2-40B4-BE49-F238E27FC236}">
                      <a16:creationId xmlns:a16="http://schemas.microsoft.com/office/drawing/2014/main" id="{899E2D5F-A04E-4491-8F3C-46CD3CC60AA3}"/>
                    </a:ext>
                  </a:extLst>
                </p:cNvPr>
                <p:cNvSpPr/>
                <p:nvPr/>
              </p:nvSpPr>
              <p:spPr>
                <a:xfrm>
                  <a:off x="20688741" y="64508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7" name="Polyline: figure 226">
                  <a:extLst>
                    <a:ext uri="{FF2B5EF4-FFF2-40B4-BE49-F238E27FC236}">
                      <a16:creationId xmlns:a16="http://schemas.microsoft.com/office/drawing/2014/main" id="{CD3C99C5-80BD-4CE0-B138-9EA91F8F9C08}"/>
                    </a:ext>
                  </a:extLst>
                </p:cNvPr>
                <p:cNvSpPr/>
                <p:nvPr/>
              </p:nvSpPr>
              <p:spPr>
                <a:xfrm>
                  <a:off x="20584394" y="65108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8" name="Polyline: figure 227">
                  <a:extLst>
                    <a:ext uri="{FF2B5EF4-FFF2-40B4-BE49-F238E27FC236}">
                      <a16:creationId xmlns:a16="http://schemas.microsoft.com/office/drawing/2014/main" id="{14B44A66-37EB-4584-AAD6-E561DE93AA62}"/>
                    </a:ext>
                  </a:extLst>
                </p:cNvPr>
                <p:cNvSpPr/>
                <p:nvPr/>
              </p:nvSpPr>
              <p:spPr>
                <a:xfrm>
                  <a:off x="20483210" y="65709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9" name="Polyline: figure 228">
                  <a:extLst>
                    <a:ext uri="{FF2B5EF4-FFF2-40B4-BE49-F238E27FC236}">
                      <a16:creationId xmlns:a16="http://schemas.microsoft.com/office/drawing/2014/main" id="{98B9E102-8709-4A92-997D-8D00073C5A80}"/>
                    </a:ext>
                  </a:extLst>
                </p:cNvPr>
                <p:cNvSpPr/>
                <p:nvPr/>
              </p:nvSpPr>
              <p:spPr>
                <a:xfrm>
                  <a:off x="20378863" y="66310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0" name="Polyline: figure 229">
                  <a:extLst>
                    <a:ext uri="{FF2B5EF4-FFF2-40B4-BE49-F238E27FC236}">
                      <a16:creationId xmlns:a16="http://schemas.microsoft.com/office/drawing/2014/main" id="{3A3EFFB9-37CC-41A0-B58B-D4490BB3CD40}"/>
                    </a:ext>
                  </a:extLst>
                </p:cNvPr>
                <p:cNvSpPr/>
                <p:nvPr/>
              </p:nvSpPr>
              <p:spPr>
                <a:xfrm>
                  <a:off x="19929858" y="68447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3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487025"/>
                <a:ext cx="1366257" cy="1118876"/>
                <a:chOff x="19809433" y="6487025"/>
                <a:chExt cx="1366257" cy="1118876"/>
              </a:xfrm>
              <a:solidFill>
                <a:srgbClr val="000000"/>
              </a:solidFill>
            </p:grpSpPr>
            <p:sp>
              <p:nvSpPr>
                <p:cNvPr id="232" name="Polyline: figure 231">
                  <a:extLst>
                    <a:ext uri="{FF2B5EF4-FFF2-40B4-BE49-F238E27FC236}">
                      <a16:creationId xmlns:a16="http://schemas.microsoft.com/office/drawing/2014/main" id="{90993BEA-D5EB-4018-BAC1-C04B3DF6D10B}"/>
                    </a:ext>
                  </a:extLst>
                </p:cNvPr>
                <p:cNvSpPr/>
                <p:nvPr/>
              </p:nvSpPr>
              <p:spPr>
                <a:xfrm>
                  <a:off x="19809433" y="6487025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6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7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3" name="Polyline: figure 232">
                  <a:extLst>
                    <a:ext uri="{FF2B5EF4-FFF2-40B4-BE49-F238E27FC236}">
                      <a16:creationId xmlns:a16="http://schemas.microsoft.com/office/drawing/2014/main" id="{AA1980B1-9065-4DC4-ABA0-DC0635DD3832}"/>
                    </a:ext>
                  </a:extLst>
                </p:cNvPr>
                <p:cNvSpPr/>
                <p:nvPr/>
              </p:nvSpPr>
              <p:spPr>
                <a:xfrm>
                  <a:off x="19869779" y="6571602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4" name="Polyline: figure 233">
                  <a:extLst>
                    <a:ext uri="{FF2B5EF4-FFF2-40B4-BE49-F238E27FC236}">
                      <a16:creationId xmlns:a16="http://schemas.microsoft.com/office/drawing/2014/main" id="{DC29A97B-2EEA-4292-A9E1-9D499E7AE820}"/>
                    </a:ext>
                  </a:extLst>
                </p:cNvPr>
                <p:cNvSpPr/>
                <p:nvPr/>
              </p:nvSpPr>
              <p:spPr>
                <a:xfrm>
                  <a:off x="20815221" y="6704406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5" name="Polyline: figure 234">
                  <a:extLst>
                    <a:ext uri="{FF2B5EF4-FFF2-40B4-BE49-F238E27FC236}">
                      <a16:creationId xmlns:a16="http://schemas.microsoft.com/office/drawing/2014/main" id="{E8B7E80F-2CFA-4177-83CC-1F3C3A75BC7A}"/>
                    </a:ext>
                  </a:extLst>
                </p:cNvPr>
                <p:cNvSpPr/>
                <p:nvPr/>
              </p:nvSpPr>
              <p:spPr>
                <a:xfrm>
                  <a:off x="20688741" y="687768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6" name="Polyline: figure 235">
                  <a:extLst>
                    <a:ext uri="{FF2B5EF4-FFF2-40B4-BE49-F238E27FC236}">
                      <a16:creationId xmlns:a16="http://schemas.microsoft.com/office/drawing/2014/main" id="{B4AD0DCC-6DEF-4610-816F-A69272659DFD}"/>
                    </a:ext>
                  </a:extLst>
                </p:cNvPr>
                <p:cNvSpPr/>
                <p:nvPr/>
              </p:nvSpPr>
              <p:spPr>
                <a:xfrm>
                  <a:off x="20584394" y="693775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7" name="Polyline: figure 236">
                  <a:extLst>
                    <a:ext uri="{FF2B5EF4-FFF2-40B4-BE49-F238E27FC236}">
                      <a16:creationId xmlns:a16="http://schemas.microsoft.com/office/drawing/2014/main" id="{2F77FDB7-5293-4378-A6EC-BFC30809DA73}"/>
                    </a:ext>
                  </a:extLst>
                </p:cNvPr>
                <p:cNvSpPr/>
                <p:nvPr/>
              </p:nvSpPr>
              <p:spPr>
                <a:xfrm>
                  <a:off x="20483210" y="699783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8" name="Polyline: figure 237">
                  <a:extLst>
                    <a:ext uri="{FF2B5EF4-FFF2-40B4-BE49-F238E27FC236}">
                      <a16:creationId xmlns:a16="http://schemas.microsoft.com/office/drawing/2014/main" id="{E61FF4A6-2116-4328-9BF0-0A2632BE996C}"/>
                    </a:ext>
                  </a:extLst>
                </p:cNvPr>
                <p:cNvSpPr/>
                <p:nvPr/>
              </p:nvSpPr>
              <p:spPr>
                <a:xfrm>
                  <a:off x="20378863" y="705475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9" name="Polyline: figure 238">
                  <a:extLst>
                    <a:ext uri="{FF2B5EF4-FFF2-40B4-BE49-F238E27FC236}">
                      <a16:creationId xmlns:a16="http://schemas.microsoft.com/office/drawing/2014/main" id="{B9674F68-4859-4378-B14B-F7D8A599F203}"/>
                    </a:ext>
                  </a:extLst>
                </p:cNvPr>
                <p:cNvSpPr/>
                <p:nvPr/>
              </p:nvSpPr>
              <p:spPr>
                <a:xfrm>
                  <a:off x="19929858" y="72684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913896"/>
                <a:ext cx="1366257" cy="1118426"/>
                <a:chOff x="19809433" y="6913896"/>
                <a:chExt cx="1366257" cy="1118426"/>
              </a:xfrm>
              <a:solidFill>
                <a:srgbClr val="000000"/>
              </a:solidFill>
            </p:grpSpPr>
            <p:sp>
              <p:nvSpPr>
                <p:cNvPr id="241" name="Polyline: figure 240">
                  <a:extLst>
                    <a:ext uri="{FF2B5EF4-FFF2-40B4-BE49-F238E27FC236}">
                      <a16:creationId xmlns:a16="http://schemas.microsoft.com/office/drawing/2014/main" id="{EC11D48F-3982-42AC-9C38-062AB319259A}"/>
                    </a:ext>
                  </a:extLst>
                </p:cNvPr>
                <p:cNvSpPr/>
                <p:nvPr/>
              </p:nvSpPr>
              <p:spPr>
                <a:xfrm>
                  <a:off x="19809433" y="6913896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6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7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2" name="Polyline: figure 241">
                  <a:extLst>
                    <a:ext uri="{FF2B5EF4-FFF2-40B4-BE49-F238E27FC236}">
                      <a16:creationId xmlns:a16="http://schemas.microsoft.com/office/drawing/2014/main" id="{AA068C6F-1D73-4CCE-869A-3BE25DBB919B}"/>
                    </a:ext>
                  </a:extLst>
                </p:cNvPr>
                <p:cNvSpPr/>
                <p:nvPr/>
              </p:nvSpPr>
              <p:spPr>
                <a:xfrm>
                  <a:off x="19869779" y="6998473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3" name="Polyline: figure 242">
                  <a:extLst>
                    <a:ext uri="{FF2B5EF4-FFF2-40B4-BE49-F238E27FC236}">
                      <a16:creationId xmlns:a16="http://schemas.microsoft.com/office/drawing/2014/main" id="{223F842F-D9CC-4CB8-A20B-F62416259009}"/>
                    </a:ext>
                  </a:extLst>
                </p:cNvPr>
                <p:cNvSpPr/>
                <p:nvPr/>
              </p:nvSpPr>
              <p:spPr>
                <a:xfrm>
                  <a:off x="20815221" y="7131278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5 w 227664"/>
                    <a:gd name="connsiteY2" fmla="*/ 22694 h 176451"/>
                    <a:gd name="connsiteX3" fmla="*/ 227665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4" name="Polyline: figure 243">
                  <a:extLst>
                    <a:ext uri="{FF2B5EF4-FFF2-40B4-BE49-F238E27FC236}">
                      <a16:creationId xmlns:a16="http://schemas.microsoft.com/office/drawing/2014/main" id="{F7CB4AB4-A97A-45BD-914D-927E9512CD3C}"/>
                    </a:ext>
                  </a:extLst>
                </p:cNvPr>
                <p:cNvSpPr/>
                <p:nvPr/>
              </p:nvSpPr>
              <p:spPr>
                <a:xfrm>
                  <a:off x="20688741" y="730455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5" name="Polyline: figure 244">
                  <a:extLst>
                    <a:ext uri="{FF2B5EF4-FFF2-40B4-BE49-F238E27FC236}">
                      <a16:creationId xmlns:a16="http://schemas.microsoft.com/office/drawing/2014/main" id="{F6405208-0BFD-4A4B-9F93-47F3A36D78EF}"/>
                    </a:ext>
                  </a:extLst>
                </p:cNvPr>
                <p:cNvSpPr/>
                <p:nvPr/>
              </p:nvSpPr>
              <p:spPr>
                <a:xfrm>
                  <a:off x="20584394" y="73614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6" name="Polyline: figure 245">
                  <a:extLst>
                    <a:ext uri="{FF2B5EF4-FFF2-40B4-BE49-F238E27FC236}">
                      <a16:creationId xmlns:a16="http://schemas.microsoft.com/office/drawing/2014/main" id="{26F5AEBB-7322-4091-8A2B-18DAEA6B314A}"/>
                    </a:ext>
                  </a:extLst>
                </p:cNvPr>
                <p:cNvSpPr/>
                <p:nvPr/>
              </p:nvSpPr>
              <p:spPr>
                <a:xfrm>
                  <a:off x="20483210" y="7421546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7" name="Polyline: figure 246">
                  <a:extLst>
                    <a:ext uri="{FF2B5EF4-FFF2-40B4-BE49-F238E27FC236}">
                      <a16:creationId xmlns:a16="http://schemas.microsoft.com/office/drawing/2014/main" id="{EB4E4B4D-E3A8-452B-9E9C-FF915B8B6CC3}"/>
                    </a:ext>
                  </a:extLst>
                </p:cNvPr>
                <p:cNvSpPr/>
                <p:nvPr/>
              </p:nvSpPr>
              <p:spPr>
                <a:xfrm>
                  <a:off x="20378863" y="748162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8" name="Polyline: figure 247">
                  <a:extLst>
                    <a:ext uri="{FF2B5EF4-FFF2-40B4-BE49-F238E27FC236}">
                      <a16:creationId xmlns:a16="http://schemas.microsoft.com/office/drawing/2014/main" id="{6CD3F503-06A1-4CA0-82D7-370A93EA3BD8}"/>
                    </a:ext>
                  </a:extLst>
                </p:cNvPr>
                <p:cNvSpPr/>
                <p:nvPr/>
              </p:nvSpPr>
              <p:spPr>
                <a:xfrm>
                  <a:off x="19929858" y="769535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337606"/>
                <a:ext cx="1366257" cy="1120233"/>
                <a:chOff x="19809433" y="7337606"/>
                <a:chExt cx="1366257" cy="1120233"/>
              </a:xfrm>
              <a:solidFill>
                <a:srgbClr val="000000"/>
              </a:solidFill>
            </p:grpSpPr>
            <p:sp>
              <p:nvSpPr>
                <p:cNvPr id="250" name="Polyline: figure 249">
                  <a:extLst>
                    <a:ext uri="{FF2B5EF4-FFF2-40B4-BE49-F238E27FC236}">
                      <a16:creationId xmlns:a16="http://schemas.microsoft.com/office/drawing/2014/main" id="{E9E8481F-A091-404B-9D6E-5229FDA4BC4C}"/>
                    </a:ext>
                  </a:extLst>
                </p:cNvPr>
                <p:cNvSpPr/>
                <p:nvPr/>
              </p:nvSpPr>
              <p:spPr>
                <a:xfrm>
                  <a:off x="19809433" y="7337606"/>
                  <a:ext cx="1366257" cy="1120233"/>
                </a:xfrm>
                <a:custGeom>
                  <a:avLst/>
                  <a:gdLst>
                    <a:gd name="connsiteX0" fmla="*/ 50860 w 1366257"/>
                    <a:gd name="connsiteY0" fmla="*/ 1112791 h 1120233"/>
                    <a:gd name="connsiteX1" fmla="*/ 1315665 w 1366257"/>
                    <a:gd name="connsiteY1" fmla="*/ 382365 h 1120233"/>
                    <a:gd name="connsiteX2" fmla="*/ 1366258 w 1366257"/>
                    <a:gd name="connsiteY2" fmla="*/ 284343 h 1120233"/>
                    <a:gd name="connsiteX3" fmla="*/ 1366258 w 1366257"/>
                    <a:gd name="connsiteY3" fmla="*/ 44030 h 1120233"/>
                    <a:gd name="connsiteX4" fmla="*/ 1315665 w 1366257"/>
                    <a:gd name="connsiteY4" fmla="*/ 6086 h 1120233"/>
                    <a:gd name="connsiteX5" fmla="*/ 50860 w 1366257"/>
                    <a:gd name="connsiteY5" fmla="*/ 736511 h 1120233"/>
                    <a:gd name="connsiteX6" fmla="*/ 268 w 1366257"/>
                    <a:gd name="connsiteY6" fmla="*/ 834533 h 1120233"/>
                    <a:gd name="connsiteX7" fmla="*/ 268 w 1366257"/>
                    <a:gd name="connsiteY7" fmla="*/ 1074846 h 1120233"/>
                    <a:gd name="connsiteX8" fmla="*/ 50860 w 1366257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20233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31763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1" name="Polyline: figure 250">
                  <a:extLst>
                    <a:ext uri="{FF2B5EF4-FFF2-40B4-BE49-F238E27FC236}">
                      <a16:creationId xmlns:a16="http://schemas.microsoft.com/office/drawing/2014/main" id="{04A5AA28-13E7-474D-AFBA-A7F946A95BA7}"/>
                    </a:ext>
                  </a:extLst>
                </p:cNvPr>
                <p:cNvSpPr/>
                <p:nvPr/>
              </p:nvSpPr>
              <p:spPr>
                <a:xfrm>
                  <a:off x="19869779" y="7425345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0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2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2" name="Polyline: figure 251">
                  <a:extLst>
                    <a:ext uri="{FF2B5EF4-FFF2-40B4-BE49-F238E27FC236}">
                      <a16:creationId xmlns:a16="http://schemas.microsoft.com/office/drawing/2014/main" id="{19510568-D7F3-4222-965D-D9C77BDF665B}"/>
                    </a:ext>
                  </a:extLst>
                </p:cNvPr>
                <p:cNvSpPr/>
                <p:nvPr/>
              </p:nvSpPr>
              <p:spPr>
                <a:xfrm>
                  <a:off x="20815221" y="755498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4 h 178191"/>
                    <a:gd name="connsiteX3" fmla="*/ 227665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3" name="Polyline: figure 252">
                  <a:extLst>
                    <a:ext uri="{FF2B5EF4-FFF2-40B4-BE49-F238E27FC236}">
                      <a16:creationId xmlns:a16="http://schemas.microsoft.com/office/drawing/2014/main" id="{8F7D9231-EF06-43A5-B74A-ADA1EAAFDC99}"/>
                    </a:ext>
                  </a:extLst>
                </p:cNvPr>
                <p:cNvSpPr/>
                <p:nvPr/>
              </p:nvSpPr>
              <p:spPr>
                <a:xfrm>
                  <a:off x="20688741" y="77282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4" name="Polyline: figure 253">
                  <a:extLst>
                    <a:ext uri="{FF2B5EF4-FFF2-40B4-BE49-F238E27FC236}">
                      <a16:creationId xmlns:a16="http://schemas.microsoft.com/office/drawing/2014/main" id="{422F2D58-B5C9-4DF1-B163-5792C066127E}"/>
                    </a:ext>
                  </a:extLst>
                </p:cNvPr>
                <p:cNvSpPr/>
                <p:nvPr/>
              </p:nvSpPr>
              <p:spPr>
                <a:xfrm>
                  <a:off x="20584394" y="77883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5" name="Polyline: figure 254">
                  <a:extLst>
                    <a:ext uri="{FF2B5EF4-FFF2-40B4-BE49-F238E27FC236}">
                      <a16:creationId xmlns:a16="http://schemas.microsoft.com/office/drawing/2014/main" id="{48D6BA40-B615-421B-8635-5F8814DA8159}"/>
                    </a:ext>
                  </a:extLst>
                </p:cNvPr>
                <p:cNvSpPr/>
                <p:nvPr/>
              </p:nvSpPr>
              <p:spPr>
                <a:xfrm>
                  <a:off x="20483210" y="784841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6" name="Polyline: figure 255">
                  <a:extLst>
                    <a:ext uri="{FF2B5EF4-FFF2-40B4-BE49-F238E27FC236}">
                      <a16:creationId xmlns:a16="http://schemas.microsoft.com/office/drawing/2014/main" id="{837CDA1D-5C86-475E-966B-5B827F5C2120}"/>
                    </a:ext>
                  </a:extLst>
                </p:cNvPr>
                <p:cNvSpPr/>
                <p:nvPr/>
              </p:nvSpPr>
              <p:spPr>
                <a:xfrm>
                  <a:off x="20378863" y="790849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7" name="Polyline: figure 256">
                  <a:extLst>
                    <a:ext uri="{FF2B5EF4-FFF2-40B4-BE49-F238E27FC236}">
                      <a16:creationId xmlns:a16="http://schemas.microsoft.com/office/drawing/2014/main" id="{91C45D8F-2A4E-47D4-83FC-F19CD29085BE}"/>
                    </a:ext>
                  </a:extLst>
                </p:cNvPr>
                <p:cNvSpPr/>
                <p:nvPr/>
              </p:nvSpPr>
              <p:spPr>
                <a:xfrm>
                  <a:off x="19929858" y="8122229"/>
                  <a:ext cx="91698" cy="145911"/>
                </a:xfrm>
                <a:custGeom>
                  <a:avLst/>
                  <a:gdLst>
                    <a:gd name="connsiteX0" fmla="*/ 15810 w 91698"/>
                    <a:gd name="connsiteY0" fmla="*/ 144772 h 145911"/>
                    <a:gd name="connsiteX1" fmla="*/ 75888 w 91698"/>
                    <a:gd name="connsiteY1" fmla="*/ 109989 h 145911"/>
                    <a:gd name="connsiteX2" fmla="*/ 91698 w 91698"/>
                    <a:gd name="connsiteY2" fmla="*/ 78369 h 145911"/>
                    <a:gd name="connsiteX3" fmla="*/ 91698 w 91698"/>
                    <a:gd name="connsiteY3" fmla="*/ 15129 h 145911"/>
                    <a:gd name="connsiteX4" fmla="*/ 75888 w 91698"/>
                    <a:gd name="connsiteY4" fmla="*/ 2481 h 145911"/>
                    <a:gd name="connsiteX5" fmla="*/ 15810 w 91698"/>
                    <a:gd name="connsiteY5" fmla="*/ 37263 h 145911"/>
                    <a:gd name="connsiteX6" fmla="*/ 0 w 91698"/>
                    <a:gd name="connsiteY6" fmla="*/ 68883 h 145911"/>
                    <a:gd name="connsiteX7" fmla="*/ 0 w 91698"/>
                    <a:gd name="connsiteY7" fmla="*/ 132123 h 145911"/>
                    <a:gd name="connsiteX8" fmla="*/ 15810 w 9169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1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5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764478"/>
                <a:ext cx="1366257" cy="1118876"/>
                <a:chOff x="19809433" y="7764478"/>
                <a:chExt cx="1366257" cy="1118876"/>
              </a:xfrm>
              <a:solidFill>
                <a:srgbClr val="000000"/>
              </a:solidFill>
            </p:grpSpPr>
            <p:sp>
              <p:nvSpPr>
                <p:cNvPr id="259" name="Polyline: figure 258">
                  <a:extLst>
                    <a:ext uri="{FF2B5EF4-FFF2-40B4-BE49-F238E27FC236}">
                      <a16:creationId xmlns:a16="http://schemas.microsoft.com/office/drawing/2014/main" id="{C6C40F8A-F600-4C1E-ADE0-E233662DDD97}"/>
                    </a:ext>
                  </a:extLst>
                </p:cNvPr>
                <p:cNvSpPr/>
                <p:nvPr/>
              </p:nvSpPr>
              <p:spPr>
                <a:xfrm>
                  <a:off x="19809433" y="7764478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0" name="Polyline: figure 259">
                  <a:extLst>
                    <a:ext uri="{FF2B5EF4-FFF2-40B4-BE49-F238E27FC236}">
                      <a16:creationId xmlns:a16="http://schemas.microsoft.com/office/drawing/2014/main" id="{B59898B1-BEF6-4531-8492-1454075A10F5}"/>
                    </a:ext>
                  </a:extLst>
                </p:cNvPr>
                <p:cNvSpPr/>
                <p:nvPr/>
              </p:nvSpPr>
              <p:spPr>
                <a:xfrm>
                  <a:off x="19869779" y="7849055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8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8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1" name="Polyline: figure 260">
                  <a:extLst>
                    <a:ext uri="{FF2B5EF4-FFF2-40B4-BE49-F238E27FC236}">
                      <a16:creationId xmlns:a16="http://schemas.microsoft.com/office/drawing/2014/main" id="{05648938-B4A4-4B9E-A30E-FF8A6AE3A9E3}"/>
                    </a:ext>
                  </a:extLst>
                </p:cNvPr>
                <p:cNvSpPr/>
                <p:nvPr/>
              </p:nvSpPr>
              <p:spPr>
                <a:xfrm>
                  <a:off x="20815221" y="7981860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4 h 176841"/>
                    <a:gd name="connsiteX3" fmla="*/ 227665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2" name="Polyline: figure 261">
                  <a:extLst>
                    <a:ext uri="{FF2B5EF4-FFF2-40B4-BE49-F238E27FC236}">
                      <a16:creationId xmlns:a16="http://schemas.microsoft.com/office/drawing/2014/main" id="{D441B6B4-CCC7-4AE7-ABFB-D4670E99DE1D}"/>
                    </a:ext>
                  </a:extLst>
                </p:cNvPr>
                <p:cNvSpPr/>
                <p:nvPr/>
              </p:nvSpPr>
              <p:spPr>
                <a:xfrm>
                  <a:off x="20653958" y="8129242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6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6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6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8195"/>
                        <a:pt x="0" y="102976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3" name="Polyline: figure 262">
                  <a:extLst>
                    <a:ext uri="{FF2B5EF4-FFF2-40B4-BE49-F238E27FC236}">
                      <a16:creationId xmlns:a16="http://schemas.microsoft.com/office/drawing/2014/main" id="{289DB987-6EE6-4FD7-B623-A5C9E50B0AD1}"/>
                    </a:ext>
                  </a:extLst>
                </p:cNvPr>
                <p:cNvSpPr/>
                <p:nvPr/>
              </p:nvSpPr>
              <p:spPr>
                <a:xfrm>
                  <a:off x="20442104" y="830374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4" name="Polyline: figure 263">
                  <a:extLst>
                    <a:ext uri="{FF2B5EF4-FFF2-40B4-BE49-F238E27FC236}">
                      <a16:creationId xmlns:a16="http://schemas.microsoft.com/office/drawing/2014/main" id="{07CA79FA-D581-47FF-9696-D8C40118C127}"/>
                    </a:ext>
                  </a:extLst>
                </p:cNvPr>
                <p:cNvSpPr/>
                <p:nvPr/>
              </p:nvSpPr>
              <p:spPr>
                <a:xfrm>
                  <a:off x="20337757" y="836066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5" name="Polyline: figure 264">
                  <a:extLst>
                    <a:ext uri="{FF2B5EF4-FFF2-40B4-BE49-F238E27FC236}">
                      <a16:creationId xmlns:a16="http://schemas.microsoft.com/office/drawing/2014/main" id="{32922336-8F73-41B2-BCCB-EF80BF648AE3}"/>
                    </a:ext>
                  </a:extLst>
                </p:cNvPr>
                <p:cNvSpPr/>
                <p:nvPr/>
              </p:nvSpPr>
              <p:spPr>
                <a:xfrm>
                  <a:off x="20236573" y="84207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6" name="Polyline: figure 265">
                  <a:extLst>
                    <a:ext uri="{FF2B5EF4-FFF2-40B4-BE49-F238E27FC236}">
                      <a16:creationId xmlns:a16="http://schemas.microsoft.com/office/drawing/2014/main" id="{B50D4079-54A0-43BC-9BC4-77C693A71C3C}"/>
                    </a:ext>
                  </a:extLst>
                </p:cNvPr>
                <p:cNvSpPr/>
                <p:nvPr/>
              </p:nvSpPr>
              <p:spPr>
                <a:xfrm>
                  <a:off x="19929858" y="8545938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267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2789901" y="4140336"/>
              <a:ext cx="2578618" cy="4640447"/>
              <a:chOff x="22789901" y="4140336"/>
              <a:chExt cx="2578618" cy="4640447"/>
            </a:xfrm>
            <a:solidFill>
              <a:srgbClr val="000000"/>
            </a:solidFill>
          </p:grpSpPr>
          <p:grpSp>
            <p:nvGrpSpPr>
              <p:cNvPr id="26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789901" y="4140336"/>
                <a:ext cx="2578618" cy="4640447"/>
                <a:chOff x="22789901" y="4140336"/>
                <a:chExt cx="2578618" cy="4640447"/>
              </a:xfrm>
              <a:solidFill>
                <a:srgbClr val="000000"/>
              </a:solidFill>
            </p:grpSpPr>
            <p:grpSp>
              <p:nvGrpSpPr>
                <p:cNvPr id="269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789901" y="4140336"/>
                  <a:ext cx="2578618" cy="4640447"/>
                  <a:chOff x="22789901" y="4140336"/>
                  <a:chExt cx="2578618" cy="4640447"/>
                </a:xfrm>
                <a:solidFill>
                  <a:srgbClr val="000000"/>
                </a:solidFill>
              </p:grpSpPr>
              <p:sp>
                <p:nvSpPr>
                  <p:cNvPr id="270" name="Polyline: figure 269">
                    <a:extLst>
                      <a:ext uri="{FF2B5EF4-FFF2-40B4-BE49-F238E27FC236}">
                        <a16:creationId xmlns:a16="http://schemas.microsoft.com/office/drawing/2014/main" id="{3DC22C16-FA8C-4FE8-B46D-10BDDB4BDC6B}"/>
                      </a:ext>
                    </a:extLst>
                  </p:cNvPr>
                  <p:cNvSpPr/>
                  <p:nvPr/>
                </p:nvSpPr>
                <p:spPr>
                  <a:xfrm>
                    <a:off x="22791086" y="4559584"/>
                    <a:ext cx="2577434" cy="4221198"/>
                  </a:xfrm>
                  <a:custGeom>
                    <a:avLst/>
                    <a:gdLst>
                      <a:gd name="connsiteX0" fmla="*/ 393 w 2577434"/>
                      <a:gd name="connsiteY0" fmla="*/ 3637852 h 4221198"/>
                      <a:gd name="connsiteX1" fmla="*/ 393 w 2577434"/>
                      <a:gd name="connsiteY1" fmla="*/ 3637852 h 4221198"/>
                      <a:gd name="connsiteX2" fmla="*/ 393 w 2577434"/>
                      <a:gd name="connsiteY2" fmla="*/ 482163 h 4221198"/>
                      <a:gd name="connsiteX3" fmla="*/ 1255712 w 2577434"/>
                      <a:gd name="connsiteY3" fmla="*/ 153313 h 4221198"/>
                      <a:gd name="connsiteX4" fmla="*/ 1486540 w 2577434"/>
                      <a:gd name="connsiteY4" fmla="*/ 20509 h 4221198"/>
                      <a:gd name="connsiteX5" fmla="*/ 1692071 w 2577434"/>
                      <a:gd name="connsiteY5" fmla="*/ 29995 h 4221198"/>
                      <a:gd name="connsiteX6" fmla="*/ 1907087 w 2577434"/>
                      <a:gd name="connsiteY6" fmla="*/ 153313 h 4221198"/>
                      <a:gd name="connsiteX7" fmla="*/ 2577434 w 2577434"/>
                      <a:gd name="connsiteY7" fmla="*/ 153313 h 4221198"/>
                      <a:gd name="connsiteX8" fmla="*/ 2378227 w 2577434"/>
                      <a:gd name="connsiteY8" fmla="*/ 3198332 h 4221198"/>
                      <a:gd name="connsiteX9" fmla="*/ 2343446 w 2577434"/>
                      <a:gd name="connsiteY9" fmla="*/ 3255248 h 4221198"/>
                      <a:gd name="connsiteX10" fmla="*/ 1091288 w 2577434"/>
                      <a:gd name="connsiteY10" fmla="*/ 4200690 h 4221198"/>
                      <a:gd name="connsiteX11" fmla="*/ 885757 w 2577434"/>
                      <a:gd name="connsiteY11" fmla="*/ 4191205 h 4221198"/>
                      <a:gd name="connsiteX12" fmla="*/ 50986 w 2577434"/>
                      <a:gd name="connsiteY12" fmla="*/ 3710578 h 4221198"/>
                      <a:gd name="connsiteX13" fmla="*/ 393 w 2577434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434" h="4221198">
                        <a:moveTo>
                          <a:pt x="393" y="3637852"/>
                        </a:moveTo>
                        <a:lnTo>
                          <a:pt x="393" y="3637852"/>
                        </a:lnTo>
                        <a:lnTo>
                          <a:pt x="393" y="482163"/>
                        </a:lnTo>
                        <a:lnTo>
                          <a:pt x="1255712" y="153313"/>
                        </a:lnTo>
                        <a:lnTo>
                          <a:pt x="1486540" y="20509"/>
                        </a:lnTo>
                        <a:cubicBezTo>
                          <a:pt x="1540293" y="-11111"/>
                          <a:pt x="1631993" y="-4787"/>
                          <a:pt x="1692071" y="29995"/>
                        </a:cubicBezTo>
                        <a:lnTo>
                          <a:pt x="1907087" y="153313"/>
                        </a:lnTo>
                        <a:lnTo>
                          <a:pt x="2577434" y="153313"/>
                        </a:lnTo>
                        <a:lnTo>
                          <a:pt x="2378227" y="3198332"/>
                        </a:lnTo>
                        <a:cubicBezTo>
                          <a:pt x="2378227" y="3220466"/>
                          <a:pt x="2368741" y="3239438"/>
                          <a:pt x="2343446" y="3255248"/>
                        </a:cubicBezTo>
                        <a:lnTo>
                          <a:pt x="1091288" y="4200690"/>
                        </a:lnTo>
                        <a:cubicBezTo>
                          <a:pt x="1037533" y="4232310"/>
                          <a:pt x="945835" y="4225987"/>
                          <a:pt x="885757" y="4191205"/>
                        </a:cubicBezTo>
                        <a:lnTo>
                          <a:pt x="50986" y="3710578"/>
                        </a:lnTo>
                        <a:cubicBezTo>
                          <a:pt x="13041" y="3688444"/>
                          <a:pt x="-2769" y="3663148"/>
                          <a:pt x="393" y="3637852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1" name="Polyline: figure 270">
                    <a:extLst>
                      <a:ext uri="{FF2B5EF4-FFF2-40B4-BE49-F238E27FC236}">
                        <a16:creationId xmlns:a16="http://schemas.microsoft.com/office/drawing/2014/main" id="{30B60BBC-E58F-4C2D-A56D-CA19D86592C4}"/>
                      </a:ext>
                    </a:extLst>
                  </p:cNvPr>
                  <p:cNvSpPr/>
                  <p:nvPr/>
                </p:nvSpPr>
                <p:spPr>
                  <a:xfrm>
                    <a:off x="23774866" y="4561121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2" name="Polyline: figure 271">
                    <a:extLst>
                      <a:ext uri="{FF2B5EF4-FFF2-40B4-BE49-F238E27FC236}">
                        <a16:creationId xmlns:a16="http://schemas.microsoft.com/office/drawing/2014/main" id="{A3CC9A88-CF46-4262-BD60-B38C12A59AD1}"/>
                      </a:ext>
                    </a:extLst>
                  </p:cNvPr>
                  <p:cNvSpPr/>
                  <p:nvPr/>
                </p:nvSpPr>
                <p:spPr>
                  <a:xfrm>
                    <a:off x="23702139" y="5557155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19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3" name="Polyline: figure 272">
                    <a:extLst>
                      <a:ext uri="{FF2B5EF4-FFF2-40B4-BE49-F238E27FC236}">
                        <a16:creationId xmlns:a16="http://schemas.microsoft.com/office/drawing/2014/main" id="{C9A156C9-3794-489D-B0DD-C550B8F3B9CD}"/>
                      </a:ext>
                    </a:extLst>
                  </p:cNvPr>
                  <p:cNvSpPr/>
                  <p:nvPr/>
                </p:nvSpPr>
                <p:spPr>
                  <a:xfrm>
                    <a:off x="22789901" y="4140336"/>
                    <a:ext cx="2577034" cy="1476629"/>
                  </a:xfrm>
                  <a:custGeom>
                    <a:avLst/>
                    <a:gdLst>
                      <a:gd name="connsiteX0" fmla="*/ 1092473 w 2577034"/>
                      <a:gd name="connsiteY0" fmla="*/ 1454763 h 1476629"/>
                      <a:gd name="connsiteX1" fmla="*/ 2540674 w 2577034"/>
                      <a:gd name="connsiteY1" fmla="*/ 629478 h 1476629"/>
                      <a:gd name="connsiteX2" fmla="*/ 2524864 w 2577034"/>
                      <a:gd name="connsiteY2" fmla="*/ 509321 h 1476629"/>
                      <a:gd name="connsiteX3" fmla="*/ 1690093 w 2577034"/>
                      <a:gd name="connsiteY3" fmla="*/ 28695 h 1476629"/>
                      <a:gd name="connsiteX4" fmla="*/ 1484562 w 2577034"/>
                      <a:gd name="connsiteY4" fmla="*/ 19209 h 1476629"/>
                      <a:gd name="connsiteX5" fmla="*/ 36360 w 2577034"/>
                      <a:gd name="connsiteY5" fmla="*/ 844495 h 1476629"/>
                      <a:gd name="connsiteX6" fmla="*/ 52170 w 2577034"/>
                      <a:gd name="connsiteY6" fmla="*/ 964651 h 1476629"/>
                      <a:gd name="connsiteX7" fmla="*/ 883779 w 2577034"/>
                      <a:gd name="connsiteY7" fmla="*/ 1448439 h 1476629"/>
                      <a:gd name="connsiteX8" fmla="*/ 1092473 w 2577034"/>
                      <a:gd name="connsiteY8" fmla="*/ 1454763 h 147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7034" h="1476629">
                        <a:moveTo>
                          <a:pt x="1092473" y="1454763"/>
                        </a:moveTo>
                        <a:lnTo>
                          <a:pt x="2540674" y="629478"/>
                        </a:lnTo>
                        <a:cubicBezTo>
                          <a:pt x="2594429" y="597858"/>
                          <a:pt x="2588104" y="544103"/>
                          <a:pt x="2524864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4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3779" y="1448439"/>
                        </a:lnTo>
                        <a:cubicBezTo>
                          <a:pt x="947020" y="1483221"/>
                          <a:pt x="1038718" y="1486384"/>
                          <a:pt x="1092473" y="14547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74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330188" y="4405274"/>
                    <a:ext cx="1492646" cy="865046"/>
                    <a:chOff x="23330188" y="4405274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275" name="Polyline: figure 274">
                      <a:extLst>
                        <a:ext uri="{FF2B5EF4-FFF2-40B4-BE49-F238E27FC236}">
                          <a16:creationId xmlns:a16="http://schemas.microsoft.com/office/drawing/2014/main" id="{974BE82D-479F-4B6E-A1AC-DF65FEC41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841" y="4405274"/>
                      <a:ext cx="1491993" cy="865046"/>
                    </a:xfrm>
                    <a:custGeom>
                      <a:avLst/>
                      <a:gdLst>
                        <a:gd name="connsiteX0" fmla="*/ 510426 w 1491993"/>
                        <a:gd name="connsiteY0" fmla="*/ 854652 h 865046"/>
                        <a:gd name="connsiteX1" fmla="*/ 1474840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6 w 1491993"/>
                        <a:gd name="connsiteY6" fmla="*/ 626987 h 865046"/>
                        <a:gd name="connsiteX7" fmla="*/ 412405 w 1491993"/>
                        <a:gd name="connsiteY7" fmla="*/ 851490 h 865046"/>
                        <a:gd name="connsiteX8" fmla="*/ 510426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276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31387" y="4653609"/>
                      <a:ext cx="687738" cy="396832"/>
                      <a:chOff x="23731387" y="4653609"/>
                      <a:chExt cx="687738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277" name="Polyline: figure 276">
                        <a:extLst>
                          <a:ext uri="{FF2B5EF4-FFF2-40B4-BE49-F238E27FC236}">
                            <a16:creationId xmlns:a16="http://schemas.microsoft.com/office/drawing/2014/main" id="{56D36737-77BC-454E-9C56-A3D4C5F98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91064" y="4653609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9a42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8" name="Polyline: figure 277">
                        <a:extLst>
                          <a:ext uri="{FF2B5EF4-FFF2-40B4-BE49-F238E27FC236}">
                            <a16:creationId xmlns:a16="http://schemas.microsoft.com/office/drawing/2014/main" id="{B4B70035-E7B1-4382-907E-5C340496D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04505" y="4761118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9" name="Polyline: figure 278">
                        <a:extLst>
                          <a:ext uri="{FF2B5EF4-FFF2-40B4-BE49-F238E27FC236}">
                            <a16:creationId xmlns:a16="http://schemas.microsoft.com/office/drawing/2014/main" id="{E194C7FA-2CAF-43BC-ABDB-1B8E4DC35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17947" y="4868626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80" name="Polyline: figure 279">
                        <a:extLst>
                          <a:ext uri="{FF2B5EF4-FFF2-40B4-BE49-F238E27FC236}">
                            <a16:creationId xmlns:a16="http://schemas.microsoft.com/office/drawing/2014/main" id="{0A7969FB-4F0A-488D-A488-4FFB0FE0A1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31387" y="4976135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281" name="Polyline: figure 280">
                      <a:extLst>
                        <a:ext uri="{FF2B5EF4-FFF2-40B4-BE49-F238E27FC236}">
                          <a16:creationId xmlns:a16="http://schemas.microsoft.com/office/drawing/2014/main" id="{9AFDC3C6-D635-462D-806E-CE94A654B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188" y="4411598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3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5556096"/>
                  <a:ext cx="664022" cy="673424"/>
                  <a:chOff x="22905312" y="5556096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3" name="Polyline: figure 282">
                    <a:extLst>
                      <a:ext uri="{FF2B5EF4-FFF2-40B4-BE49-F238E27FC236}">
                        <a16:creationId xmlns:a16="http://schemas.microsoft.com/office/drawing/2014/main" id="{62D2344E-3906-4F88-AED9-4548FC3ACE58}"/>
                      </a:ext>
                    </a:extLst>
                  </p:cNvPr>
                  <p:cNvSpPr/>
                  <p:nvPr/>
                </p:nvSpPr>
                <p:spPr>
                  <a:xfrm>
                    <a:off x="22905312" y="5556096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4" name="Polyline: figure 283">
                    <a:extLst>
                      <a:ext uri="{FF2B5EF4-FFF2-40B4-BE49-F238E27FC236}">
                        <a16:creationId xmlns:a16="http://schemas.microsoft.com/office/drawing/2014/main" id="{9C781AAE-829F-414B-95FB-65AB55E1881A}"/>
                      </a:ext>
                    </a:extLst>
                  </p:cNvPr>
                  <p:cNvSpPr/>
                  <p:nvPr/>
                </p:nvSpPr>
                <p:spPr>
                  <a:xfrm>
                    <a:off x="22911036" y="5557155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8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5796282"/>
                    <a:ext cx="246637" cy="214226"/>
                    <a:chOff x="23114004" y="5796282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86" name="Polyline: figure 285">
                      <a:extLst>
                        <a:ext uri="{FF2B5EF4-FFF2-40B4-BE49-F238E27FC236}">
                          <a16:creationId xmlns:a16="http://schemas.microsoft.com/office/drawing/2014/main" id="{4610045E-99F2-4C4A-AD42-D1B61E223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5894304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87" name="Polyline: figure 286">
                      <a:extLst>
                        <a:ext uri="{FF2B5EF4-FFF2-40B4-BE49-F238E27FC236}">
                          <a16:creationId xmlns:a16="http://schemas.microsoft.com/office/drawing/2014/main" id="{ED186B32-E1CF-42EC-8E2E-1951E60EF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5796282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972678"/>
                  <a:ext cx="664022" cy="673424"/>
                  <a:chOff x="22905312" y="6972678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9" name="Polyline: figure 288">
                    <a:extLst>
                      <a:ext uri="{FF2B5EF4-FFF2-40B4-BE49-F238E27FC236}">
                        <a16:creationId xmlns:a16="http://schemas.microsoft.com/office/drawing/2014/main" id="{B1D56D48-6FFB-47FD-9ABD-8F26FC5C177D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972678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3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0" name="Polyline: figure 289">
                    <a:extLst>
                      <a:ext uri="{FF2B5EF4-FFF2-40B4-BE49-F238E27FC236}">
                        <a16:creationId xmlns:a16="http://schemas.microsoft.com/office/drawing/2014/main" id="{A72280E8-9670-46D5-B34A-A6CA09B6F48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973737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212864"/>
                    <a:ext cx="246637" cy="214226"/>
                    <a:chOff x="23114004" y="7212864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92" name="Polyline: figure 291">
                      <a:extLst>
                        <a:ext uri="{FF2B5EF4-FFF2-40B4-BE49-F238E27FC236}">
                          <a16:creationId xmlns:a16="http://schemas.microsoft.com/office/drawing/2014/main" id="{BB8A5258-86A4-4379-BCCA-2D7770B27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731088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3" name="Polyline: figure 292">
                      <a:extLst>
                        <a:ext uri="{FF2B5EF4-FFF2-40B4-BE49-F238E27FC236}">
                          <a16:creationId xmlns:a16="http://schemas.microsoft.com/office/drawing/2014/main" id="{A49F0DEF-4E19-4BD5-83FC-CADDAC4F5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212864"/>
                      <a:ext cx="75889" cy="117564"/>
                    </a:xfrm>
                    <a:custGeom>
                      <a:avLst/>
                      <a:gdLst>
                        <a:gd name="connsiteX0" fmla="*/ 63240 w 75889"/>
                        <a:gd name="connsiteY0" fmla="*/ 115019 h 117564"/>
                        <a:gd name="connsiteX1" fmla="*/ 12649 w 75889"/>
                        <a:gd name="connsiteY1" fmla="*/ 86560 h 117564"/>
                        <a:gd name="connsiteX2" fmla="*/ 0 w 75889"/>
                        <a:gd name="connsiteY2" fmla="*/ 64426 h 117564"/>
                        <a:gd name="connsiteX3" fmla="*/ 0 w 75889"/>
                        <a:gd name="connsiteY3" fmla="*/ 10672 h 117564"/>
                        <a:gd name="connsiteX4" fmla="*/ 12649 w 75889"/>
                        <a:gd name="connsiteY4" fmla="*/ 1186 h 117564"/>
                        <a:gd name="connsiteX5" fmla="*/ 63240 w 75889"/>
                        <a:gd name="connsiteY5" fmla="*/ 29644 h 117564"/>
                        <a:gd name="connsiteX6" fmla="*/ 75889 w 75889"/>
                        <a:gd name="connsiteY6" fmla="*/ 51778 h 117564"/>
                        <a:gd name="connsiteX7" fmla="*/ 75889 w 75889"/>
                        <a:gd name="connsiteY7" fmla="*/ 105532 h 117564"/>
                        <a:gd name="connsiteX8" fmla="*/ 63240 w 75889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7564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9"/>
                            <a:pt x="69565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9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7682028"/>
                  <a:ext cx="664022" cy="672776"/>
                  <a:chOff x="22905312" y="7682028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295" name="Polyline: figure 294">
                    <a:extLst>
                      <a:ext uri="{FF2B5EF4-FFF2-40B4-BE49-F238E27FC236}">
                        <a16:creationId xmlns:a16="http://schemas.microsoft.com/office/drawing/2014/main" id="{847A0C56-9629-4556-A2A0-343753C37DD2}"/>
                      </a:ext>
                    </a:extLst>
                  </p:cNvPr>
                  <p:cNvSpPr/>
                  <p:nvPr/>
                </p:nvSpPr>
                <p:spPr>
                  <a:xfrm>
                    <a:off x="22905312" y="7684131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1920"/>
                          <a:pt x="635564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6" name="Polyline: figure 295">
                    <a:extLst>
                      <a:ext uri="{FF2B5EF4-FFF2-40B4-BE49-F238E27FC236}">
                        <a16:creationId xmlns:a16="http://schemas.microsoft.com/office/drawing/2014/main" id="{F687FBA4-52AC-4C4D-823B-0880A40960A7}"/>
                      </a:ext>
                    </a:extLst>
                  </p:cNvPr>
                  <p:cNvSpPr/>
                  <p:nvPr/>
                </p:nvSpPr>
                <p:spPr>
                  <a:xfrm>
                    <a:off x="22911036" y="7682028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59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59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924317"/>
                    <a:ext cx="246637" cy="211064"/>
                    <a:chOff x="23114004" y="7924317"/>
                    <a:chExt cx="246637" cy="211064"/>
                  </a:xfrm>
                  <a:solidFill>
                    <a:srgbClr val="000000"/>
                  </a:solidFill>
                </p:grpSpPr>
                <p:sp>
                  <p:nvSpPr>
                    <p:cNvPr id="298" name="Polyline: figure 297">
                      <a:extLst>
                        <a:ext uri="{FF2B5EF4-FFF2-40B4-BE49-F238E27FC236}">
                          <a16:creationId xmlns:a16="http://schemas.microsoft.com/office/drawing/2014/main" id="{0B1BA828-1968-4EC8-BC56-266A08A29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8019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9" name="Polyline: figure 298">
                      <a:extLst>
                        <a:ext uri="{FF2B5EF4-FFF2-40B4-BE49-F238E27FC236}">
                          <a16:creationId xmlns:a16="http://schemas.microsoft.com/office/drawing/2014/main" id="{E6879772-62A7-42DF-9F42-2735F2C8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924317"/>
                      <a:ext cx="75889" cy="115859"/>
                    </a:xfrm>
                    <a:custGeom>
                      <a:avLst/>
                      <a:gdLst>
                        <a:gd name="connsiteX0" fmla="*/ 63240 w 75889"/>
                        <a:gd name="connsiteY0" fmla="*/ 115019 h 115859"/>
                        <a:gd name="connsiteX1" fmla="*/ 12649 w 75889"/>
                        <a:gd name="connsiteY1" fmla="*/ 86560 h 115859"/>
                        <a:gd name="connsiteX2" fmla="*/ 0 w 75889"/>
                        <a:gd name="connsiteY2" fmla="*/ 64426 h 115859"/>
                        <a:gd name="connsiteX3" fmla="*/ 0 w 75889"/>
                        <a:gd name="connsiteY3" fmla="*/ 10672 h 115859"/>
                        <a:gd name="connsiteX4" fmla="*/ 12649 w 75889"/>
                        <a:gd name="connsiteY4" fmla="*/ 1186 h 115859"/>
                        <a:gd name="connsiteX5" fmla="*/ 63240 w 75889"/>
                        <a:gd name="connsiteY5" fmla="*/ 29644 h 115859"/>
                        <a:gd name="connsiteX6" fmla="*/ 75889 w 75889"/>
                        <a:gd name="connsiteY6" fmla="*/ 51778 h 115859"/>
                        <a:gd name="connsiteX7" fmla="*/ 75889 w 75889"/>
                        <a:gd name="connsiteY7" fmla="*/ 105532 h 115859"/>
                        <a:gd name="connsiteX8" fmla="*/ 63240 w 75889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5859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1856"/>
                            <a:pt x="69565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0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264387"/>
                  <a:ext cx="664022" cy="673424"/>
                  <a:chOff x="22905312" y="6264387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01" name="Polyline: figure 300">
                    <a:extLst>
                      <a:ext uri="{FF2B5EF4-FFF2-40B4-BE49-F238E27FC236}">
                        <a16:creationId xmlns:a16="http://schemas.microsoft.com/office/drawing/2014/main" id="{3C5B4770-0ADF-4B5E-BC6A-12773BE7175A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264387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02" name="Polyline: figure 301">
                    <a:extLst>
                      <a:ext uri="{FF2B5EF4-FFF2-40B4-BE49-F238E27FC236}">
                        <a16:creationId xmlns:a16="http://schemas.microsoft.com/office/drawing/2014/main" id="{88E70346-D895-4F26-B1E6-14A0B034607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265446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0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6504573"/>
                    <a:ext cx="246637" cy="214226"/>
                    <a:chOff x="23114004" y="6504573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304" name="Polyline: figure 303">
                      <a:extLst>
                        <a:ext uri="{FF2B5EF4-FFF2-40B4-BE49-F238E27FC236}">
                          <a16:creationId xmlns:a16="http://schemas.microsoft.com/office/drawing/2014/main" id="{9C8C614B-763D-4B86-B641-18CDC19B5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6602595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05" name="Polyline: figure 304">
                      <a:extLst>
                        <a:ext uri="{FF2B5EF4-FFF2-40B4-BE49-F238E27FC236}">
                          <a16:creationId xmlns:a16="http://schemas.microsoft.com/office/drawing/2014/main" id="{545BFEF7-3C6A-4E43-B440-6E93856B48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6504573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0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4909180"/>
                <a:ext cx="1365990" cy="1118382"/>
                <a:chOff x="23936128" y="4909180"/>
                <a:chExt cx="1365990" cy="1118382"/>
              </a:xfrm>
              <a:solidFill>
                <a:srgbClr val="000000"/>
              </a:solidFill>
            </p:grpSpPr>
            <p:sp>
              <p:nvSpPr>
                <p:cNvPr id="307" name="Polyline: figure 306">
                  <a:extLst>
                    <a:ext uri="{FF2B5EF4-FFF2-40B4-BE49-F238E27FC236}">
                      <a16:creationId xmlns:a16="http://schemas.microsoft.com/office/drawing/2014/main" id="{6622F7AE-E665-42B1-B688-0096145A5A5A}"/>
                    </a:ext>
                  </a:extLst>
                </p:cNvPr>
                <p:cNvSpPr/>
                <p:nvPr/>
              </p:nvSpPr>
              <p:spPr>
                <a:xfrm>
                  <a:off x="23936128" y="4909180"/>
                  <a:ext cx="1365990" cy="1118382"/>
                </a:xfrm>
                <a:custGeom>
                  <a:avLst/>
                  <a:gdLst>
                    <a:gd name="connsiteX0" fmla="*/ 50592 w 1365990"/>
                    <a:gd name="connsiteY0" fmla="*/ 1112791 h 1118382"/>
                    <a:gd name="connsiteX1" fmla="*/ 1315398 w 1365990"/>
                    <a:gd name="connsiteY1" fmla="*/ 382366 h 1118382"/>
                    <a:gd name="connsiteX2" fmla="*/ 1365990 w 1365990"/>
                    <a:gd name="connsiteY2" fmla="*/ 284343 h 1118382"/>
                    <a:gd name="connsiteX3" fmla="*/ 1365990 w 1365990"/>
                    <a:gd name="connsiteY3" fmla="*/ 44030 h 1118382"/>
                    <a:gd name="connsiteX4" fmla="*/ 1315398 w 1365990"/>
                    <a:gd name="connsiteY4" fmla="*/ 6086 h 1118382"/>
                    <a:gd name="connsiteX5" fmla="*/ 50592 w 1365990"/>
                    <a:gd name="connsiteY5" fmla="*/ 736511 h 1118382"/>
                    <a:gd name="connsiteX6" fmla="*/ 0 w 1365990"/>
                    <a:gd name="connsiteY6" fmla="*/ 834534 h 1118382"/>
                    <a:gd name="connsiteX7" fmla="*/ 0 w 1365990"/>
                    <a:gd name="connsiteY7" fmla="*/ 1071685 h 1118382"/>
                    <a:gd name="connsiteX8" fmla="*/ 50592 w 1365990"/>
                    <a:gd name="connsiteY8" fmla="*/ 1112791 h 111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382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1685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8" name="Polyline: figure 307">
                  <a:extLst>
                    <a:ext uri="{FF2B5EF4-FFF2-40B4-BE49-F238E27FC236}">
                      <a16:creationId xmlns:a16="http://schemas.microsoft.com/office/drawing/2014/main" id="{BB229575-D6B2-4CBE-A694-F809F1C27D0F}"/>
                    </a:ext>
                  </a:extLst>
                </p:cNvPr>
                <p:cNvSpPr/>
                <p:nvPr/>
              </p:nvSpPr>
              <p:spPr>
                <a:xfrm>
                  <a:off x="23996207" y="4993757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1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89878 h 945210"/>
                    <a:gd name="connsiteX6" fmla="*/ 0 w 1242670"/>
                    <a:gd name="connsiteY6" fmla="*/ 740470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9" name="Polyline: figure 308">
                  <a:extLst>
                    <a:ext uri="{FF2B5EF4-FFF2-40B4-BE49-F238E27FC236}">
                      <a16:creationId xmlns:a16="http://schemas.microsoft.com/office/drawing/2014/main" id="{96647C46-8B25-43DA-B61C-6720D3781EBD}"/>
                    </a:ext>
                  </a:extLst>
                </p:cNvPr>
                <p:cNvSpPr/>
                <p:nvPr/>
              </p:nvSpPr>
              <p:spPr>
                <a:xfrm>
                  <a:off x="24941648" y="5123400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5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0" name="Polyline: figure 309">
                  <a:extLst>
                    <a:ext uri="{FF2B5EF4-FFF2-40B4-BE49-F238E27FC236}">
                      <a16:creationId xmlns:a16="http://schemas.microsoft.com/office/drawing/2014/main" id="{EFEAFAAE-2903-46F5-A3ED-71C82D513119}"/>
                    </a:ext>
                  </a:extLst>
                </p:cNvPr>
                <p:cNvSpPr/>
                <p:nvPr/>
              </p:nvSpPr>
              <p:spPr>
                <a:xfrm>
                  <a:off x="24815168" y="52966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1" name="Polyline: figure 310">
                  <a:extLst>
                    <a:ext uri="{FF2B5EF4-FFF2-40B4-BE49-F238E27FC236}">
                      <a16:creationId xmlns:a16="http://schemas.microsoft.com/office/drawing/2014/main" id="{2495894C-D1E9-4213-A4C1-2355B99B86D8}"/>
                    </a:ext>
                  </a:extLst>
                </p:cNvPr>
                <p:cNvSpPr/>
                <p:nvPr/>
              </p:nvSpPr>
              <p:spPr>
                <a:xfrm>
                  <a:off x="24713983" y="535675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2" name="Polyline: figure 311">
                  <a:extLst>
                    <a:ext uri="{FF2B5EF4-FFF2-40B4-BE49-F238E27FC236}">
                      <a16:creationId xmlns:a16="http://schemas.microsoft.com/office/drawing/2014/main" id="{951BAA77-BD46-4346-BEF6-5CF39260BAC6}"/>
                    </a:ext>
                  </a:extLst>
                </p:cNvPr>
                <p:cNvSpPr/>
                <p:nvPr/>
              </p:nvSpPr>
              <p:spPr>
                <a:xfrm>
                  <a:off x="24609637" y="54168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3" name="Polyline: figure 312">
                  <a:extLst>
                    <a:ext uri="{FF2B5EF4-FFF2-40B4-BE49-F238E27FC236}">
                      <a16:creationId xmlns:a16="http://schemas.microsoft.com/office/drawing/2014/main" id="{F73A657B-B793-488C-8396-9B8D33443BD4}"/>
                    </a:ext>
                  </a:extLst>
                </p:cNvPr>
                <p:cNvSpPr/>
                <p:nvPr/>
              </p:nvSpPr>
              <p:spPr>
                <a:xfrm>
                  <a:off x="24508452" y="547690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4" name="Polyline: figure 313">
                  <a:extLst>
                    <a:ext uri="{FF2B5EF4-FFF2-40B4-BE49-F238E27FC236}">
                      <a16:creationId xmlns:a16="http://schemas.microsoft.com/office/drawing/2014/main" id="{AB6EC711-7C5E-46A7-89D5-D34DCCAD3BEF}"/>
                    </a:ext>
                  </a:extLst>
                </p:cNvPr>
                <p:cNvSpPr/>
                <p:nvPr/>
              </p:nvSpPr>
              <p:spPr>
                <a:xfrm>
                  <a:off x="24056285" y="5690640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1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332890"/>
                <a:ext cx="1365990" cy="1118876"/>
                <a:chOff x="23936128" y="5332890"/>
                <a:chExt cx="1365990" cy="1118876"/>
              </a:xfrm>
              <a:solidFill>
                <a:srgbClr val="000000"/>
              </a:solidFill>
            </p:grpSpPr>
            <p:sp>
              <p:nvSpPr>
                <p:cNvPr id="316" name="Polyline: figure 315">
                  <a:extLst>
                    <a:ext uri="{FF2B5EF4-FFF2-40B4-BE49-F238E27FC236}">
                      <a16:creationId xmlns:a16="http://schemas.microsoft.com/office/drawing/2014/main" id="{CD59C7F8-D7D9-4E26-89A9-D731A49E75DE}"/>
                    </a:ext>
                  </a:extLst>
                </p:cNvPr>
                <p:cNvSpPr/>
                <p:nvPr/>
              </p:nvSpPr>
              <p:spPr>
                <a:xfrm>
                  <a:off x="23936128" y="5332890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7" name="Polyline: figure 316">
                  <a:extLst>
                    <a:ext uri="{FF2B5EF4-FFF2-40B4-BE49-F238E27FC236}">
                      <a16:creationId xmlns:a16="http://schemas.microsoft.com/office/drawing/2014/main" id="{672EFAE4-3F8B-41F8-9446-C13B65EFE77E}"/>
                    </a:ext>
                  </a:extLst>
                </p:cNvPr>
                <p:cNvSpPr/>
                <p:nvPr/>
              </p:nvSpPr>
              <p:spPr>
                <a:xfrm>
                  <a:off x="23996207" y="5417467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8" name="Polyline: figure 317">
                  <a:extLst>
                    <a:ext uri="{FF2B5EF4-FFF2-40B4-BE49-F238E27FC236}">
                      <a16:creationId xmlns:a16="http://schemas.microsoft.com/office/drawing/2014/main" id="{9BE38855-CC9A-48CE-8E0B-CD625CF3BA23}"/>
                    </a:ext>
                  </a:extLst>
                </p:cNvPr>
                <p:cNvSpPr/>
                <p:nvPr/>
              </p:nvSpPr>
              <p:spPr>
                <a:xfrm>
                  <a:off x="24941648" y="5550271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9" name="Polyline: figure 318">
                  <a:extLst>
                    <a:ext uri="{FF2B5EF4-FFF2-40B4-BE49-F238E27FC236}">
                      <a16:creationId xmlns:a16="http://schemas.microsoft.com/office/drawing/2014/main" id="{71C69C23-C476-4B98-8A09-450655FFB1F4}"/>
                    </a:ext>
                  </a:extLst>
                </p:cNvPr>
                <p:cNvSpPr/>
                <p:nvPr/>
              </p:nvSpPr>
              <p:spPr>
                <a:xfrm>
                  <a:off x="24815168" y="572354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0" name="Polyline: figure 319">
                  <a:extLst>
                    <a:ext uri="{FF2B5EF4-FFF2-40B4-BE49-F238E27FC236}">
                      <a16:creationId xmlns:a16="http://schemas.microsoft.com/office/drawing/2014/main" id="{8F04C314-ACBA-47C6-B6D6-E20B04BECA2A}"/>
                    </a:ext>
                  </a:extLst>
                </p:cNvPr>
                <p:cNvSpPr/>
                <p:nvPr/>
              </p:nvSpPr>
              <p:spPr>
                <a:xfrm>
                  <a:off x="24713983" y="578362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1" name="Polyline: figure 320">
                  <a:extLst>
                    <a:ext uri="{FF2B5EF4-FFF2-40B4-BE49-F238E27FC236}">
                      <a16:creationId xmlns:a16="http://schemas.microsoft.com/office/drawing/2014/main" id="{7BFA9089-FCA2-40F2-8E90-CF0DF651122B}"/>
                    </a:ext>
                  </a:extLst>
                </p:cNvPr>
                <p:cNvSpPr/>
                <p:nvPr/>
              </p:nvSpPr>
              <p:spPr>
                <a:xfrm>
                  <a:off x="24609637" y="58437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2" name="Polyline: figure 321">
                  <a:extLst>
                    <a:ext uri="{FF2B5EF4-FFF2-40B4-BE49-F238E27FC236}">
                      <a16:creationId xmlns:a16="http://schemas.microsoft.com/office/drawing/2014/main" id="{41C10411-8FDC-45F6-852A-DFD8AC1F7E19}"/>
                    </a:ext>
                  </a:extLst>
                </p:cNvPr>
                <p:cNvSpPr/>
                <p:nvPr/>
              </p:nvSpPr>
              <p:spPr>
                <a:xfrm>
                  <a:off x="24508452" y="590061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3" name="Polyline: figure 322">
                  <a:extLst>
                    <a:ext uri="{FF2B5EF4-FFF2-40B4-BE49-F238E27FC236}">
                      <a16:creationId xmlns:a16="http://schemas.microsoft.com/office/drawing/2014/main" id="{D62FEBF3-D108-49C4-A847-BC4E4FF860D2}"/>
                    </a:ext>
                  </a:extLst>
                </p:cNvPr>
                <p:cNvSpPr/>
                <p:nvPr/>
              </p:nvSpPr>
              <p:spPr>
                <a:xfrm>
                  <a:off x="24056285" y="6114350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2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759762"/>
                <a:ext cx="1365990" cy="1118426"/>
                <a:chOff x="23936128" y="5759762"/>
                <a:chExt cx="1365990" cy="1118426"/>
              </a:xfrm>
              <a:solidFill>
                <a:srgbClr val="000000"/>
              </a:solidFill>
            </p:grpSpPr>
            <p:sp>
              <p:nvSpPr>
                <p:cNvPr id="325" name="Polyline: figure 324">
                  <a:extLst>
                    <a:ext uri="{FF2B5EF4-FFF2-40B4-BE49-F238E27FC236}">
                      <a16:creationId xmlns:a16="http://schemas.microsoft.com/office/drawing/2014/main" id="{BB132729-5297-49A0-BC63-8CB0764B4F66}"/>
                    </a:ext>
                  </a:extLst>
                </p:cNvPr>
                <p:cNvSpPr/>
                <p:nvPr/>
              </p:nvSpPr>
              <p:spPr>
                <a:xfrm>
                  <a:off x="23936128" y="5759762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6" name="Polyline: figure 325">
                  <a:extLst>
                    <a:ext uri="{FF2B5EF4-FFF2-40B4-BE49-F238E27FC236}">
                      <a16:creationId xmlns:a16="http://schemas.microsoft.com/office/drawing/2014/main" id="{5A99395D-DC77-40C2-900E-BCCBF7354A70}"/>
                    </a:ext>
                  </a:extLst>
                </p:cNvPr>
                <p:cNvSpPr/>
                <p:nvPr/>
              </p:nvSpPr>
              <p:spPr>
                <a:xfrm>
                  <a:off x="23996207" y="584433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7" name="Polyline: figure 326">
                  <a:extLst>
                    <a:ext uri="{FF2B5EF4-FFF2-40B4-BE49-F238E27FC236}">
                      <a16:creationId xmlns:a16="http://schemas.microsoft.com/office/drawing/2014/main" id="{53049F72-813D-4231-A448-7F7E2C225401}"/>
                    </a:ext>
                  </a:extLst>
                </p:cNvPr>
                <p:cNvSpPr/>
                <p:nvPr/>
              </p:nvSpPr>
              <p:spPr>
                <a:xfrm>
                  <a:off x="24941648" y="5977143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3 h 176451"/>
                    <a:gd name="connsiteX3" fmla="*/ 227664 w 227664"/>
                    <a:gd name="connsiteY3" fmla="*/ 22693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8" name="Polyline: figure 327">
                  <a:extLst>
                    <a:ext uri="{FF2B5EF4-FFF2-40B4-BE49-F238E27FC236}">
                      <a16:creationId xmlns:a16="http://schemas.microsoft.com/office/drawing/2014/main" id="{910439E6-7C6D-455D-A14E-38B1BC7FD180}"/>
                    </a:ext>
                  </a:extLst>
                </p:cNvPr>
                <p:cNvSpPr/>
                <p:nvPr/>
              </p:nvSpPr>
              <p:spPr>
                <a:xfrm>
                  <a:off x="24815168" y="615041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9" name="Polyline: figure 328">
                  <a:extLst>
                    <a:ext uri="{FF2B5EF4-FFF2-40B4-BE49-F238E27FC236}">
                      <a16:creationId xmlns:a16="http://schemas.microsoft.com/office/drawing/2014/main" id="{9BAA555B-1474-4401-A413-D77DC626DDCC}"/>
                    </a:ext>
                  </a:extLst>
                </p:cNvPr>
                <p:cNvSpPr/>
                <p:nvPr/>
              </p:nvSpPr>
              <p:spPr>
                <a:xfrm>
                  <a:off x="24713983" y="620733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0" name="Polyline: figure 329">
                  <a:extLst>
                    <a:ext uri="{FF2B5EF4-FFF2-40B4-BE49-F238E27FC236}">
                      <a16:creationId xmlns:a16="http://schemas.microsoft.com/office/drawing/2014/main" id="{DC8E9363-889A-4C98-A498-F5F00C20CE21}"/>
                    </a:ext>
                  </a:extLst>
                </p:cNvPr>
                <p:cNvSpPr/>
                <p:nvPr/>
              </p:nvSpPr>
              <p:spPr>
                <a:xfrm>
                  <a:off x="24609637" y="626741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1" name="Polyline: figure 330">
                  <a:extLst>
                    <a:ext uri="{FF2B5EF4-FFF2-40B4-BE49-F238E27FC236}">
                      <a16:creationId xmlns:a16="http://schemas.microsoft.com/office/drawing/2014/main" id="{7E97E77E-9DAA-4481-B543-332658A5C13F}"/>
                    </a:ext>
                  </a:extLst>
                </p:cNvPr>
                <p:cNvSpPr/>
                <p:nvPr/>
              </p:nvSpPr>
              <p:spPr>
                <a:xfrm>
                  <a:off x="24508452" y="632749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2" name="Polyline: figure 331">
                  <a:extLst>
                    <a:ext uri="{FF2B5EF4-FFF2-40B4-BE49-F238E27FC236}">
                      <a16:creationId xmlns:a16="http://schemas.microsoft.com/office/drawing/2014/main" id="{9FA9D8A8-60EE-48FB-BE43-84BF728765BF}"/>
                    </a:ext>
                  </a:extLst>
                </p:cNvPr>
                <p:cNvSpPr/>
                <p:nvPr/>
              </p:nvSpPr>
              <p:spPr>
                <a:xfrm>
                  <a:off x="24056285" y="654122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3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183471"/>
                <a:ext cx="1365990" cy="1120233"/>
                <a:chOff x="23936128" y="6183471"/>
                <a:chExt cx="1365990" cy="1120233"/>
              </a:xfrm>
              <a:solidFill>
                <a:srgbClr val="000000"/>
              </a:solidFill>
            </p:grpSpPr>
            <p:sp>
              <p:nvSpPr>
                <p:cNvPr id="334" name="Polyline: figure 333">
                  <a:extLst>
                    <a:ext uri="{FF2B5EF4-FFF2-40B4-BE49-F238E27FC236}">
                      <a16:creationId xmlns:a16="http://schemas.microsoft.com/office/drawing/2014/main" id="{D734B11F-4D9D-4B2F-9FF3-F2A29E9A5044}"/>
                    </a:ext>
                  </a:extLst>
                </p:cNvPr>
                <p:cNvSpPr/>
                <p:nvPr/>
              </p:nvSpPr>
              <p:spPr>
                <a:xfrm>
                  <a:off x="23936128" y="6183471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4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5" name="Polyline: figure 334">
                  <a:extLst>
                    <a:ext uri="{FF2B5EF4-FFF2-40B4-BE49-F238E27FC236}">
                      <a16:creationId xmlns:a16="http://schemas.microsoft.com/office/drawing/2014/main" id="{4C198AEF-66FC-4827-97A1-1850D7FB9B8C}"/>
                    </a:ext>
                  </a:extLst>
                </p:cNvPr>
                <p:cNvSpPr/>
                <p:nvPr/>
              </p:nvSpPr>
              <p:spPr>
                <a:xfrm>
                  <a:off x="23996207" y="6271210"/>
                  <a:ext cx="1242670" cy="944790"/>
                </a:xfrm>
                <a:custGeom>
                  <a:avLst/>
                  <a:gdLst>
                    <a:gd name="connsiteX0" fmla="*/ 25296 w 1242670"/>
                    <a:gd name="connsiteY0" fmla="*/ 942839 h 944790"/>
                    <a:gd name="connsiteX1" fmla="*/ 1217375 w 1242670"/>
                    <a:gd name="connsiteY1" fmla="*/ 253520 h 944790"/>
                    <a:gd name="connsiteX2" fmla="*/ 1242671 w 1242670"/>
                    <a:gd name="connsiteY2" fmla="*/ 202928 h 944790"/>
                    <a:gd name="connsiteX3" fmla="*/ 1242671 w 1242670"/>
                    <a:gd name="connsiteY3" fmla="*/ 22693 h 944790"/>
                    <a:gd name="connsiteX4" fmla="*/ 1217375 w 1242670"/>
                    <a:gd name="connsiteY4" fmla="*/ 3721 h 944790"/>
                    <a:gd name="connsiteX5" fmla="*/ 25296 w 1242670"/>
                    <a:gd name="connsiteY5" fmla="*/ 689878 h 944790"/>
                    <a:gd name="connsiteX6" fmla="*/ 0 w 1242670"/>
                    <a:gd name="connsiteY6" fmla="*/ 740470 h 944790"/>
                    <a:gd name="connsiteX7" fmla="*/ 0 w 1242670"/>
                    <a:gd name="connsiteY7" fmla="*/ 920705 h 944790"/>
                    <a:gd name="connsiteX8" fmla="*/ 25296 w 1242670"/>
                    <a:gd name="connsiteY8" fmla="*/ 942839 h 94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479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0705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6" name="Polyline: figure 335">
                  <a:extLst>
                    <a:ext uri="{FF2B5EF4-FFF2-40B4-BE49-F238E27FC236}">
                      <a16:creationId xmlns:a16="http://schemas.microsoft.com/office/drawing/2014/main" id="{F5828EEA-6885-44D0-B63B-8A551E84C69D}"/>
                    </a:ext>
                  </a:extLst>
                </p:cNvPr>
                <p:cNvSpPr/>
                <p:nvPr/>
              </p:nvSpPr>
              <p:spPr>
                <a:xfrm>
                  <a:off x="24941648" y="64008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7" name="Polyline: figure 336">
                  <a:extLst>
                    <a:ext uri="{FF2B5EF4-FFF2-40B4-BE49-F238E27FC236}">
                      <a16:creationId xmlns:a16="http://schemas.microsoft.com/office/drawing/2014/main" id="{3D0E8630-577C-4F3E-8E46-749228A61B9B}"/>
                    </a:ext>
                  </a:extLst>
                </p:cNvPr>
                <p:cNvSpPr/>
                <p:nvPr/>
              </p:nvSpPr>
              <p:spPr>
                <a:xfrm>
                  <a:off x="24815168" y="65741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8" name="Polyline: figure 337">
                  <a:extLst>
                    <a:ext uri="{FF2B5EF4-FFF2-40B4-BE49-F238E27FC236}">
                      <a16:creationId xmlns:a16="http://schemas.microsoft.com/office/drawing/2014/main" id="{A3E2A05C-0D11-447C-8A70-FD07EA17E1BE}"/>
                    </a:ext>
                  </a:extLst>
                </p:cNvPr>
                <p:cNvSpPr/>
                <p:nvPr/>
              </p:nvSpPr>
              <p:spPr>
                <a:xfrm>
                  <a:off x="24713983" y="66342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9" name="Polyline: figure 338">
                  <a:extLst>
                    <a:ext uri="{FF2B5EF4-FFF2-40B4-BE49-F238E27FC236}">
                      <a16:creationId xmlns:a16="http://schemas.microsoft.com/office/drawing/2014/main" id="{3A9CDB74-322C-4EFD-AC17-26489367134D}"/>
                    </a:ext>
                  </a:extLst>
                </p:cNvPr>
                <p:cNvSpPr/>
                <p:nvPr/>
              </p:nvSpPr>
              <p:spPr>
                <a:xfrm>
                  <a:off x="24609637" y="66942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0" name="Polyline: figure 339">
                  <a:extLst>
                    <a:ext uri="{FF2B5EF4-FFF2-40B4-BE49-F238E27FC236}">
                      <a16:creationId xmlns:a16="http://schemas.microsoft.com/office/drawing/2014/main" id="{34F755CB-8274-42A2-867B-A5EF43799D78}"/>
                    </a:ext>
                  </a:extLst>
                </p:cNvPr>
                <p:cNvSpPr/>
                <p:nvPr/>
              </p:nvSpPr>
              <p:spPr>
                <a:xfrm>
                  <a:off x="24508452" y="67543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1" name="Polyline: figure 340">
                  <a:extLst>
                    <a:ext uri="{FF2B5EF4-FFF2-40B4-BE49-F238E27FC236}">
                      <a16:creationId xmlns:a16="http://schemas.microsoft.com/office/drawing/2014/main" id="{CFC4B6AE-CDE2-4329-A8A6-C76C253AEED9}"/>
                    </a:ext>
                  </a:extLst>
                </p:cNvPr>
                <p:cNvSpPr/>
                <p:nvPr/>
              </p:nvSpPr>
              <p:spPr>
                <a:xfrm>
                  <a:off x="24056285" y="6968094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4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610343"/>
                <a:ext cx="1365990" cy="1118876"/>
                <a:chOff x="23936128" y="6610343"/>
                <a:chExt cx="1365990" cy="1118876"/>
              </a:xfrm>
              <a:solidFill>
                <a:srgbClr val="000000"/>
              </a:solidFill>
            </p:grpSpPr>
            <p:sp>
              <p:nvSpPr>
                <p:cNvPr id="343" name="Polyline: figure 342">
                  <a:extLst>
                    <a:ext uri="{FF2B5EF4-FFF2-40B4-BE49-F238E27FC236}">
                      <a16:creationId xmlns:a16="http://schemas.microsoft.com/office/drawing/2014/main" id="{D88935C9-6F87-46D4-899C-C8D6B7F29E2E}"/>
                    </a:ext>
                  </a:extLst>
                </p:cNvPr>
                <p:cNvSpPr/>
                <p:nvPr/>
              </p:nvSpPr>
              <p:spPr>
                <a:xfrm>
                  <a:off x="23936128" y="661034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4" name="Polyline: figure 343">
                  <a:extLst>
                    <a:ext uri="{FF2B5EF4-FFF2-40B4-BE49-F238E27FC236}">
                      <a16:creationId xmlns:a16="http://schemas.microsoft.com/office/drawing/2014/main" id="{01FCD259-6751-4BEC-80A8-A2C7F551BEEB}"/>
                    </a:ext>
                  </a:extLst>
                </p:cNvPr>
                <p:cNvSpPr/>
                <p:nvPr/>
              </p:nvSpPr>
              <p:spPr>
                <a:xfrm>
                  <a:off x="23996207" y="669492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5" name="Polyline: figure 344">
                  <a:extLst>
                    <a:ext uri="{FF2B5EF4-FFF2-40B4-BE49-F238E27FC236}">
                      <a16:creationId xmlns:a16="http://schemas.microsoft.com/office/drawing/2014/main" id="{A33E2AB5-C1E2-4517-A6A5-9957789586D6}"/>
                    </a:ext>
                  </a:extLst>
                </p:cNvPr>
                <p:cNvSpPr/>
                <p:nvPr/>
              </p:nvSpPr>
              <p:spPr>
                <a:xfrm>
                  <a:off x="24941648" y="68277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6" name="Polyline: figure 345">
                  <a:extLst>
                    <a:ext uri="{FF2B5EF4-FFF2-40B4-BE49-F238E27FC236}">
                      <a16:creationId xmlns:a16="http://schemas.microsoft.com/office/drawing/2014/main" id="{0D702658-AFC3-4FB7-985C-68997187A328}"/>
                    </a:ext>
                  </a:extLst>
                </p:cNvPr>
                <p:cNvSpPr/>
                <p:nvPr/>
              </p:nvSpPr>
              <p:spPr>
                <a:xfrm>
                  <a:off x="24815168" y="70009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7" name="Polyline: figure 346">
                  <a:extLst>
                    <a:ext uri="{FF2B5EF4-FFF2-40B4-BE49-F238E27FC236}">
                      <a16:creationId xmlns:a16="http://schemas.microsoft.com/office/drawing/2014/main" id="{D714EB15-8F17-4DAC-B4B9-AE45E8E088E9}"/>
                    </a:ext>
                  </a:extLst>
                </p:cNvPr>
                <p:cNvSpPr/>
                <p:nvPr/>
              </p:nvSpPr>
              <p:spPr>
                <a:xfrm>
                  <a:off x="24713983" y="70610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8" name="Polyline: figure 347">
                  <a:extLst>
                    <a:ext uri="{FF2B5EF4-FFF2-40B4-BE49-F238E27FC236}">
                      <a16:creationId xmlns:a16="http://schemas.microsoft.com/office/drawing/2014/main" id="{EE6978FB-B104-4341-A6E3-7BA2A84788C1}"/>
                    </a:ext>
                  </a:extLst>
                </p:cNvPr>
                <p:cNvSpPr/>
                <p:nvPr/>
              </p:nvSpPr>
              <p:spPr>
                <a:xfrm>
                  <a:off x="24609637" y="71179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9" name="Polyline: figure 348">
                  <a:extLst>
                    <a:ext uri="{FF2B5EF4-FFF2-40B4-BE49-F238E27FC236}">
                      <a16:creationId xmlns:a16="http://schemas.microsoft.com/office/drawing/2014/main" id="{EFAA01D7-A928-42F2-A8FC-A0A7371B67B2}"/>
                    </a:ext>
                  </a:extLst>
                </p:cNvPr>
                <p:cNvSpPr/>
                <p:nvPr/>
              </p:nvSpPr>
              <p:spPr>
                <a:xfrm>
                  <a:off x="24508452" y="71780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0" name="Polyline: figure 349">
                  <a:extLst>
                    <a:ext uri="{FF2B5EF4-FFF2-40B4-BE49-F238E27FC236}">
                      <a16:creationId xmlns:a16="http://schemas.microsoft.com/office/drawing/2014/main" id="{FF0AEB08-8D56-4DD2-BA9C-8CDD0540F64F}"/>
                    </a:ext>
                  </a:extLst>
                </p:cNvPr>
                <p:cNvSpPr/>
                <p:nvPr/>
              </p:nvSpPr>
              <p:spPr>
                <a:xfrm>
                  <a:off x="24056285" y="73918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5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037215"/>
                <a:ext cx="1365990" cy="1118427"/>
                <a:chOff x="23936128" y="7037215"/>
                <a:chExt cx="1365990" cy="1118427"/>
              </a:xfrm>
              <a:solidFill>
                <a:srgbClr val="000000"/>
              </a:solidFill>
            </p:grpSpPr>
            <p:sp>
              <p:nvSpPr>
                <p:cNvPr id="352" name="Polyline: figure 351">
                  <a:extLst>
                    <a:ext uri="{FF2B5EF4-FFF2-40B4-BE49-F238E27FC236}">
                      <a16:creationId xmlns:a16="http://schemas.microsoft.com/office/drawing/2014/main" id="{3EB23569-3298-4B89-A893-54E06F98CF52}"/>
                    </a:ext>
                  </a:extLst>
                </p:cNvPr>
                <p:cNvSpPr/>
                <p:nvPr/>
              </p:nvSpPr>
              <p:spPr>
                <a:xfrm>
                  <a:off x="23936128" y="7037215"/>
                  <a:ext cx="1365990" cy="1118427"/>
                </a:xfrm>
                <a:custGeom>
                  <a:avLst/>
                  <a:gdLst>
                    <a:gd name="connsiteX0" fmla="*/ 50592 w 1365990"/>
                    <a:gd name="connsiteY0" fmla="*/ 1112791 h 1118427"/>
                    <a:gd name="connsiteX1" fmla="*/ 1315398 w 1365990"/>
                    <a:gd name="connsiteY1" fmla="*/ 382366 h 1118427"/>
                    <a:gd name="connsiteX2" fmla="*/ 1365990 w 1365990"/>
                    <a:gd name="connsiteY2" fmla="*/ 284343 h 1118427"/>
                    <a:gd name="connsiteX3" fmla="*/ 1365990 w 1365990"/>
                    <a:gd name="connsiteY3" fmla="*/ 44030 h 1118427"/>
                    <a:gd name="connsiteX4" fmla="*/ 1315398 w 1365990"/>
                    <a:gd name="connsiteY4" fmla="*/ 6086 h 1118427"/>
                    <a:gd name="connsiteX5" fmla="*/ 50592 w 1365990"/>
                    <a:gd name="connsiteY5" fmla="*/ 736511 h 1118427"/>
                    <a:gd name="connsiteX6" fmla="*/ 0 w 1365990"/>
                    <a:gd name="connsiteY6" fmla="*/ 834534 h 1118427"/>
                    <a:gd name="connsiteX7" fmla="*/ 0 w 1365990"/>
                    <a:gd name="connsiteY7" fmla="*/ 1074846 h 1118427"/>
                    <a:gd name="connsiteX8" fmla="*/ 50592 w 1365990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7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8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3" name="Polyline: figure 352">
                  <a:extLst>
                    <a:ext uri="{FF2B5EF4-FFF2-40B4-BE49-F238E27FC236}">
                      <a16:creationId xmlns:a16="http://schemas.microsoft.com/office/drawing/2014/main" id="{E8E2F395-667C-4416-B123-DF5F0E79B507}"/>
                    </a:ext>
                  </a:extLst>
                </p:cNvPr>
                <p:cNvSpPr/>
                <p:nvPr/>
              </p:nvSpPr>
              <p:spPr>
                <a:xfrm>
                  <a:off x="23996207" y="7121792"/>
                  <a:ext cx="1242670" cy="945163"/>
                </a:xfrm>
                <a:custGeom>
                  <a:avLst/>
                  <a:gdLst>
                    <a:gd name="connsiteX0" fmla="*/ 25296 w 1242670"/>
                    <a:gd name="connsiteY0" fmla="*/ 942839 h 945163"/>
                    <a:gd name="connsiteX1" fmla="*/ 1217375 w 1242670"/>
                    <a:gd name="connsiteY1" fmla="*/ 253521 h 945163"/>
                    <a:gd name="connsiteX2" fmla="*/ 1242671 w 1242670"/>
                    <a:gd name="connsiteY2" fmla="*/ 202928 h 945163"/>
                    <a:gd name="connsiteX3" fmla="*/ 1242671 w 1242670"/>
                    <a:gd name="connsiteY3" fmla="*/ 22694 h 945163"/>
                    <a:gd name="connsiteX4" fmla="*/ 1217375 w 1242670"/>
                    <a:gd name="connsiteY4" fmla="*/ 3721 h 945163"/>
                    <a:gd name="connsiteX5" fmla="*/ 25296 w 1242670"/>
                    <a:gd name="connsiteY5" fmla="*/ 689878 h 945163"/>
                    <a:gd name="connsiteX6" fmla="*/ 0 w 1242670"/>
                    <a:gd name="connsiteY6" fmla="*/ 740471 h 945163"/>
                    <a:gd name="connsiteX7" fmla="*/ 0 w 1242670"/>
                    <a:gd name="connsiteY7" fmla="*/ 920705 h 945163"/>
                    <a:gd name="connsiteX8" fmla="*/ 25296 w 1242670"/>
                    <a:gd name="connsiteY8" fmla="*/ 942839 h 94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163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1"/>
                      </a:cubicBezTo>
                      <a:lnTo>
                        <a:pt x="0" y="920705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4" name="Polyline: figure 353">
                  <a:extLst>
                    <a:ext uri="{FF2B5EF4-FFF2-40B4-BE49-F238E27FC236}">
                      <a16:creationId xmlns:a16="http://schemas.microsoft.com/office/drawing/2014/main" id="{99317F73-8C9F-4164-AC67-238AC7065ADC}"/>
                    </a:ext>
                  </a:extLst>
                </p:cNvPr>
                <p:cNvSpPr/>
                <p:nvPr/>
              </p:nvSpPr>
              <p:spPr>
                <a:xfrm>
                  <a:off x="24941648" y="725143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5" name="Polyline: figure 354">
                  <a:extLst>
                    <a:ext uri="{FF2B5EF4-FFF2-40B4-BE49-F238E27FC236}">
                      <a16:creationId xmlns:a16="http://schemas.microsoft.com/office/drawing/2014/main" id="{2AD2F8CB-F5D5-47FB-A523-83DADD0F6F33}"/>
                    </a:ext>
                  </a:extLst>
                </p:cNvPr>
                <p:cNvSpPr/>
                <p:nvPr/>
              </p:nvSpPr>
              <p:spPr>
                <a:xfrm>
                  <a:off x="24815168" y="74247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6" name="Polyline: figure 355">
                  <a:extLst>
                    <a:ext uri="{FF2B5EF4-FFF2-40B4-BE49-F238E27FC236}">
                      <a16:creationId xmlns:a16="http://schemas.microsoft.com/office/drawing/2014/main" id="{2E663A86-6DEA-4822-AFEC-D5A581D7F638}"/>
                    </a:ext>
                  </a:extLst>
                </p:cNvPr>
                <p:cNvSpPr/>
                <p:nvPr/>
              </p:nvSpPr>
              <p:spPr>
                <a:xfrm>
                  <a:off x="24713983" y="74847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7" name="Polyline: figure 356">
                  <a:extLst>
                    <a:ext uri="{FF2B5EF4-FFF2-40B4-BE49-F238E27FC236}">
                      <a16:creationId xmlns:a16="http://schemas.microsoft.com/office/drawing/2014/main" id="{4C408747-05E4-4D25-A40E-592E503EC71E}"/>
                    </a:ext>
                  </a:extLst>
                </p:cNvPr>
                <p:cNvSpPr/>
                <p:nvPr/>
              </p:nvSpPr>
              <p:spPr>
                <a:xfrm>
                  <a:off x="24609637" y="75448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8" name="Polyline: figure 357">
                  <a:extLst>
                    <a:ext uri="{FF2B5EF4-FFF2-40B4-BE49-F238E27FC236}">
                      <a16:creationId xmlns:a16="http://schemas.microsoft.com/office/drawing/2014/main" id="{516E0845-894D-4711-83CD-C9BEFF5424F3}"/>
                    </a:ext>
                  </a:extLst>
                </p:cNvPr>
                <p:cNvSpPr/>
                <p:nvPr/>
              </p:nvSpPr>
              <p:spPr>
                <a:xfrm>
                  <a:off x="24508452" y="76049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9" name="Polyline: figure 358">
                  <a:extLst>
                    <a:ext uri="{FF2B5EF4-FFF2-40B4-BE49-F238E27FC236}">
                      <a16:creationId xmlns:a16="http://schemas.microsoft.com/office/drawing/2014/main" id="{2AB83C09-783A-41D6-A8B0-4EB12DDD57CF}"/>
                    </a:ext>
                  </a:extLst>
                </p:cNvPr>
                <p:cNvSpPr/>
                <p:nvPr/>
              </p:nvSpPr>
              <p:spPr>
                <a:xfrm>
                  <a:off x="24056285" y="78186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70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460925"/>
                <a:ext cx="1365990" cy="1118876"/>
                <a:chOff x="23936128" y="7460925"/>
                <a:chExt cx="1365990" cy="1118876"/>
              </a:xfrm>
              <a:solidFill>
                <a:srgbClr val="000000"/>
              </a:solidFill>
            </p:grpSpPr>
            <p:sp>
              <p:nvSpPr>
                <p:cNvPr id="361" name="Polyline: figure 360">
                  <a:extLst>
                    <a:ext uri="{FF2B5EF4-FFF2-40B4-BE49-F238E27FC236}">
                      <a16:creationId xmlns:a16="http://schemas.microsoft.com/office/drawing/2014/main" id="{7D2D569A-517D-4183-B0C7-AEE18DA5A839}"/>
                    </a:ext>
                  </a:extLst>
                </p:cNvPr>
                <p:cNvSpPr/>
                <p:nvPr/>
              </p:nvSpPr>
              <p:spPr>
                <a:xfrm>
                  <a:off x="23936128" y="746092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2" name="Polyline: figure 361">
                  <a:extLst>
                    <a:ext uri="{FF2B5EF4-FFF2-40B4-BE49-F238E27FC236}">
                      <a16:creationId xmlns:a16="http://schemas.microsoft.com/office/drawing/2014/main" id="{D33FE696-50F7-44CC-8E59-D60B38DBD6F9}"/>
                    </a:ext>
                  </a:extLst>
                </p:cNvPr>
                <p:cNvSpPr/>
                <p:nvPr/>
              </p:nvSpPr>
              <p:spPr>
                <a:xfrm>
                  <a:off x="23996207" y="754550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3" name="Polyline: figure 362">
                  <a:extLst>
                    <a:ext uri="{FF2B5EF4-FFF2-40B4-BE49-F238E27FC236}">
                      <a16:creationId xmlns:a16="http://schemas.microsoft.com/office/drawing/2014/main" id="{6249B9EE-3D09-4F59-A6AD-5055350C6329}"/>
                    </a:ext>
                  </a:extLst>
                </p:cNvPr>
                <p:cNvSpPr/>
                <p:nvPr/>
              </p:nvSpPr>
              <p:spPr>
                <a:xfrm>
                  <a:off x="24941648" y="767830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4" name="Polyline: figure 363">
                  <a:extLst>
                    <a:ext uri="{FF2B5EF4-FFF2-40B4-BE49-F238E27FC236}">
                      <a16:creationId xmlns:a16="http://schemas.microsoft.com/office/drawing/2014/main" id="{1A57F464-0720-4C00-8635-E9C14D8B2799}"/>
                    </a:ext>
                  </a:extLst>
                </p:cNvPr>
                <p:cNvSpPr/>
                <p:nvPr/>
              </p:nvSpPr>
              <p:spPr>
                <a:xfrm>
                  <a:off x="24783548" y="7825688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7088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5" name="Polyline: figure 364">
                  <a:extLst>
                    <a:ext uri="{FF2B5EF4-FFF2-40B4-BE49-F238E27FC236}">
                      <a16:creationId xmlns:a16="http://schemas.microsoft.com/office/drawing/2014/main" id="{17DB30D3-D27C-4845-92FE-4B807E5A01C1}"/>
                    </a:ext>
                  </a:extLst>
                </p:cNvPr>
                <p:cNvSpPr/>
                <p:nvPr/>
              </p:nvSpPr>
              <p:spPr>
                <a:xfrm>
                  <a:off x="24568530" y="800019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6" name="Polyline: figure 365">
                  <a:extLst>
                    <a:ext uri="{FF2B5EF4-FFF2-40B4-BE49-F238E27FC236}">
                      <a16:creationId xmlns:a16="http://schemas.microsoft.com/office/drawing/2014/main" id="{546ED233-7DC0-48C2-87A7-E2A3689D435D}"/>
                    </a:ext>
                  </a:extLst>
                </p:cNvPr>
                <p:cNvSpPr/>
                <p:nvPr/>
              </p:nvSpPr>
              <p:spPr>
                <a:xfrm>
                  <a:off x="24467346" y="80602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7" name="Polyline: figure 366">
                  <a:extLst>
                    <a:ext uri="{FF2B5EF4-FFF2-40B4-BE49-F238E27FC236}">
                      <a16:creationId xmlns:a16="http://schemas.microsoft.com/office/drawing/2014/main" id="{82CD2760-0215-4F73-A436-1D8C3DA9371B}"/>
                    </a:ext>
                  </a:extLst>
                </p:cNvPr>
                <p:cNvSpPr/>
                <p:nvPr/>
              </p:nvSpPr>
              <p:spPr>
                <a:xfrm>
                  <a:off x="24362999" y="811718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8" name="Polyline: figure 367">
                  <a:extLst>
                    <a:ext uri="{FF2B5EF4-FFF2-40B4-BE49-F238E27FC236}">
                      <a16:creationId xmlns:a16="http://schemas.microsoft.com/office/drawing/2014/main" id="{12B8CD8A-3888-4F87-992F-EBF2276FA229}"/>
                    </a:ext>
                  </a:extLst>
                </p:cNvPr>
                <p:cNvSpPr/>
                <p:nvPr/>
              </p:nvSpPr>
              <p:spPr>
                <a:xfrm>
                  <a:off x="24056285" y="82423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369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463896" y="5477867"/>
              <a:ext cx="2577381" cy="4640447"/>
              <a:chOff x="20463896" y="5477867"/>
              <a:chExt cx="2577381" cy="4640447"/>
            </a:xfrm>
            <a:solidFill>
              <a:srgbClr val="000000"/>
            </a:solidFill>
          </p:grpSpPr>
          <p:grpSp>
            <p:nvGrpSpPr>
              <p:cNvPr id="37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463896" y="5477867"/>
                <a:ext cx="2577381" cy="4640447"/>
                <a:chOff x="20463896" y="5477867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371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463896" y="5477867"/>
                  <a:ext cx="2577381" cy="4640447"/>
                  <a:chOff x="20463896" y="5477867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372" name="Polyline: figure 371">
                    <a:extLst>
                      <a:ext uri="{FF2B5EF4-FFF2-40B4-BE49-F238E27FC236}">
                        <a16:creationId xmlns:a16="http://schemas.microsoft.com/office/drawing/2014/main" id="{2B9701F2-0D13-4F51-B955-AC30414F5253}"/>
                      </a:ext>
                    </a:extLst>
                  </p:cNvPr>
                  <p:cNvSpPr/>
                  <p:nvPr/>
                </p:nvSpPr>
                <p:spPr>
                  <a:xfrm>
                    <a:off x="20463896" y="5897116"/>
                    <a:ext cx="2577381" cy="4221198"/>
                  </a:xfrm>
                  <a:custGeom>
                    <a:avLst/>
                    <a:gdLst>
                      <a:gd name="connsiteX0" fmla="*/ 341 w 2577381"/>
                      <a:gd name="connsiteY0" fmla="*/ 3637852 h 4221198"/>
                      <a:gd name="connsiteX1" fmla="*/ 341 w 2577381"/>
                      <a:gd name="connsiteY1" fmla="*/ 3637852 h 4221198"/>
                      <a:gd name="connsiteX2" fmla="*/ 341 w 2577381"/>
                      <a:gd name="connsiteY2" fmla="*/ 482163 h 4221198"/>
                      <a:gd name="connsiteX3" fmla="*/ 1255661 w 2577381"/>
                      <a:gd name="connsiteY3" fmla="*/ 153313 h 4221198"/>
                      <a:gd name="connsiteX4" fmla="*/ 1486487 w 2577381"/>
                      <a:gd name="connsiteY4" fmla="*/ 20509 h 4221198"/>
                      <a:gd name="connsiteX5" fmla="*/ 1692018 w 2577381"/>
                      <a:gd name="connsiteY5" fmla="*/ 29995 h 4221198"/>
                      <a:gd name="connsiteX6" fmla="*/ 1907035 w 2577381"/>
                      <a:gd name="connsiteY6" fmla="*/ 153313 h 4221198"/>
                      <a:gd name="connsiteX7" fmla="*/ 2577382 w 2577381"/>
                      <a:gd name="connsiteY7" fmla="*/ 153313 h 4221198"/>
                      <a:gd name="connsiteX8" fmla="*/ 2378176 w 2577381"/>
                      <a:gd name="connsiteY8" fmla="*/ 3198332 h 4221198"/>
                      <a:gd name="connsiteX9" fmla="*/ 2343393 w 2577381"/>
                      <a:gd name="connsiteY9" fmla="*/ 3255249 h 4221198"/>
                      <a:gd name="connsiteX10" fmla="*/ 1091236 w 2577381"/>
                      <a:gd name="connsiteY10" fmla="*/ 4200690 h 4221198"/>
                      <a:gd name="connsiteX11" fmla="*/ 885705 w 2577381"/>
                      <a:gd name="connsiteY11" fmla="*/ 4191204 h 4221198"/>
                      <a:gd name="connsiteX12" fmla="*/ 50934 w 2577381"/>
                      <a:gd name="connsiteY12" fmla="*/ 3710578 h 4221198"/>
                      <a:gd name="connsiteX13" fmla="*/ 341 w 2577381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8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1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6" y="3198332"/>
                        </a:lnTo>
                        <a:cubicBezTo>
                          <a:pt x="2378176" y="3220466"/>
                          <a:pt x="2368689" y="3239438"/>
                          <a:pt x="2343393" y="3255249"/>
                        </a:cubicBezTo>
                        <a:lnTo>
                          <a:pt x="1091236" y="4200690"/>
                        </a:lnTo>
                        <a:cubicBezTo>
                          <a:pt x="1037481" y="4232311"/>
                          <a:pt x="945783" y="4225987"/>
                          <a:pt x="885705" y="4191204"/>
                        </a:cubicBezTo>
                        <a:lnTo>
                          <a:pt x="50934" y="3710578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3" name="Polyline: figure 372">
                    <a:extLst>
                      <a:ext uri="{FF2B5EF4-FFF2-40B4-BE49-F238E27FC236}">
                        <a16:creationId xmlns:a16="http://schemas.microsoft.com/office/drawing/2014/main" id="{7CA5645D-3F34-489A-AC58-437982423893}"/>
                      </a:ext>
                    </a:extLst>
                  </p:cNvPr>
                  <p:cNvSpPr/>
                  <p:nvPr/>
                </p:nvSpPr>
                <p:spPr>
                  <a:xfrm>
                    <a:off x="21444462" y="5898652"/>
                    <a:ext cx="1596816" cy="4218916"/>
                  </a:xfrm>
                  <a:custGeom>
                    <a:avLst/>
                    <a:gdLst>
                      <a:gd name="connsiteX0" fmla="*/ 600783 w 1596816"/>
                      <a:gd name="connsiteY0" fmla="*/ 0 h 4218916"/>
                      <a:gd name="connsiteX1" fmla="*/ 711453 w 1596816"/>
                      <a:gd name="connsiteY1" fmla="*/ 28458 h 4218916"/>
                      <a:gd name="connsiteX2" fmla="*/ 926470 w 1596816"/>
                      <a:gd name="connsiteY2" fmla="*/ 151776 h 4218916"/>
                      <a:gd name="connsiteX3" fmla="*/ 1596817 w 1596816"/>
                      <a:gd name="connsiteY3" fmla="*/ 151776 h 4218916"/>
                      <a:gd name="connsiteX4" fmla="*/ 1596817 w 1596816"/>
                      <a:gd name="connsiteY4" fmla="*/ 3313790 h 4218916"/>
                      <a:gd name="connsiteX5" fmla="*/ 1562034 w 1596816"/>
                      <a:gd name="connsiteY5" fmla="*/ 3370706 h 4218916"/>
                      <a:gd name="connsiteX6" fmla="*/ 110670 w 1596816"/>
                      <a:gd name="connsiteY6" fmla="*/ 4199154 h 4218916"/>
                      <a:gd name="connsiteX7" fmla="*/ 15810 w 1596816"/>
                      <a:gd name="connsiteY7" fmla="*/ 4218126 h 4218916"/>
                      <a:gd name="connsiteX8" fmla="*/ 0 w 1596816"/>
                      <a:gd name="connsiteY8" fmla="*/ 1033978 h 4218916"/>
                      <a:gd name="connsiteX9" fmla="*/ 600783 w 1596816"/>
                      <a:gd name="connsiteY9" fmla="*/ 0 h 421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8916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6"/>
                        </a:lnTo>
                        <a:lnTo>
                          <a:pt x="1596817" y="151776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9154"/>
                        </a:lnTo>
                        <a:cubicBezTo>
                          <a:pt x="85375" y="4214964"/>
                          <a:pt x="50592" y="4221288"/>
                          <a:pt x="15810" y="4218126"/>
                        </a:cubicBezTo>
                        <a:lnTo>
                          <a:pt x="0" y="1033978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4" name="Polyline: figure 373">
                    <a:extLst>
                      <a:ext uri="{FF2B5EF4-FFF2-40B4-BE49-F238E27FC236}">
                        <a16:creationId xmlns:a16="http://schemas.microsoft.com/office/drawing/2014/main" id="{F4B16D7A-BB40-43C6-BEAE-A12B7F463360}"/>
                      </a:ext>
                    </a:extLst>
                  </p:cNvPr>
                  <p:cNvSpPr/>
                  <p:nvPr/>
                </p:nvSpPr>
                <p:spPr>
                  <a:xfrm>
                    <a:off x="21378059" y="689784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1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1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1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1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5" name="Polyline: figure 374">
                    <a:extLst>
                      <a:ext uri="{FF2B5EF4-FFF2-40B4-BE49-F238E27FC236}">
                        <a16:creationId xmlns:a16="http://schemas.microsoft.com/office/drawing/2014/main" id="{6282F6BA-AAE3-412E-996E-F26C4550B3AC}"/>
                      </a:ext>
                    </a:extLst>
                  </p:cNvPr>
                  <p:cNvSpPr/>
                  <p:nvPr/>
                </p:nvSpPr>
                <p:spPr>
                  <a:xfrm>
                    <a:off x="20465822" y="5477867"/>
                    <a:ext cx="2573872" cy="1478170"/>
                  </a:xfrm>
                  <a:custGeom>
                    <a:avLst/>
                    <a:gdLst>
                      <a:gd name="connsiteX0" fmla="*/ 1089311 w 2573872"/>
                      <a:gd name="connsiteY0" fmla="*/ 1457925 h 1478170"/>
                      <a:gd name="connsiteX1" fmla="*/ 2537512 w 2573872"/>
                      <a:gd name="connsiteY1" fmla="*/ 632640 h 1478170"/>
                      <a:gd name="connsiteX2" fmla="*/ 2521702 w 2573872"/>
                      <a:gd name="connsiteY2" fmla="*/ 512483 h 1478170"/>
                      <a:gd name="connsiteX3" fmla="*/ 1690093 w 2573872"/>
                      <a:gd name="connsiteY3" fmla="*/ 28695 h 1478170"/>
                      <a:gd name="connsiteX4" fmla="*/ 1484562 w 2573872"/>
                      <a:gd name="connsiteY4" fmla="*/ 19209 h 1478170"/>
                      <a:gd name="connsiteX5" fmla="*/ 36360 w 2573872"/>
                      <a:gd name="connsiteY5" fmla="*/ 844495 h 1478170"/>
                      <a:gd name="connsiteX6" fmla="*/ 52170 w 2573872"/>
                      <a:gd name="connsiteY6" fmla="*/ 964651 h 1478170"/>
                      <a:gd name="connsiteX7" fmla="*/ 886942 w 2573872"/>
                      <a:gd name="connsiteY7" fmla="*/ 1445277 h 1478170"/>
                      <a:gd name="connsiteX8" fmla="*/ 1089311 w 2573872"/>
                      <a:gd name="connsiteY8" fmla="*/ 1457925 h 1478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8170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1"/>
                          <a:pt x="1035556" y="1489545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2946" y="5745967"/>
                    <a:ext cx="1492646" cy="865046"/>
                    <a:chOff x="21002946" y="574596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377" name="Polyline: figure 376">
                      <a:extLst>
                        <a:ext uri="{FF2B5EF4-FFF2-40B4-BE49-F238E27FC236}">
                          <a16:creationId xmlns:a16="http://schemas.microsoft.com/office/drawing/2014/main" id="{B03E8359-3D97-44AB-A8C9-C577DEE0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3599" y="5745967"/>
                      <a:ext cx="1491993" cy="865046"/>
                    </a:xfrm>
                    <a:custGeom>
                      <a:avLst/>
                      <a:gdLst>
                        <a:gd name="connsiteX0" fmla="*/ 510427 w 1491993"/>
                        <a:gd name="connsiteY0" fmla="*/ 854652 h 865046"/>
                        <a:gd name="connsiteX1" fmla="*/ 1474841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7 w 1491993"/>
                        <a:gd name="connsiteY6" fmla="*/ 626987 h 865046"/>
                        <a:gd name="connsiteX7" fmla="*/ 412404 w 1491993"/>
                        <a:gd name="connsiteY7" fmla="*/ 851490 h 865046"/>
                        <a:gd name="connsiteX8" fmla="*/ 510427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7" y="854652"/>
                          </a:moveTo>
                          <a:lnTo>
                            <a:pt x="1474841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0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0862" y="867300"/>
                            <a:pt x="485130" y="870462"/>
                            <a:pt x="510427" y="854652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378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404146" y="5994303"/>
                      <a:ext cx="690899" cy="395866"/>
                      <a:chOff x="21404146" y="5994303"/>
                      <a:chExt cx="690899" cy="395866"/>
                    </a:xfrm>
                    <a:solidFill>
                      <a:srgbClr val="000000"/>
                    </a:solidFill>
                  </p:grpSpPr>
                  <p:sp>
                    <p:nvSpPr>
                      <p:cNvPr id="379" name="Polyline: figure 378">
                        <a:extLst>
                          <a:ext uri="{FF2B5EF4-FFF2-40B4-BE49-F238E27FC236}">
                            <a16:creationId xmlns:a16="http://schemas.microsoft.com/office/drawing/2014/main" id="{C5E63A3D-AC7A-4D18-9EE5-BF8DBE13BB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66984" y="599430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0" name="Polyline: figure 379">
                        <a:extLst>
                          <a:ext uri="{FF2B5EF4-FFF2-40B4-BE49-F238E27FC236}">
                            <a16:creationId xmlns:a16="http://schemas.microsoft.com/office/drawing/2014/main" id="{D28EE534-51E6-424C-9997-FB266C4EA3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80426" y="6101812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1" name="Polyline: figure 380">
                        <a:extLst>
                          <a:ext uri="{FF2B5EF4-FFF2-40B4-BE49-F238E27FC236}">
                            <a16:creationId xmlns:a16="http://schemas.microsoft.com/office/drawing/2014/main" id="{6DAFA95A-C324-4732-AADB-4F9F59FFA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93867" y="6209320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2450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2" name="Polyline: figure 381">
                        <a:extLst>
                          <a:ext uri="{FF2B5EF4-FFF2-40B4-BE49-F238E27FC236}">
                            <a16:creationId xmlns:a16="http://schemas.microsoft.com/office/drawing/2014/main" id="{8E7424A8-EE95-48D7-B6B1-D3CD0AD35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04146" y="6316828"/>
                        <a:ext cx="128061" cy="73341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3341"/>
                          <a:gd name="connsiteX1" fmla="*/ 125690 w 128061"/>
                          <a:gd name="connsiteY1" fmla="*/ 40316 h 73341"/>
                          <a:gd name="connsiteX2" fmla="*/ 125690 w 128061"/>
                          <a:gd name="connsiteY2" fmla="*/ 33992 h 73341"/>
                          <a:gd name="connsiteX3" fmla="*/ 71936 w 128061"/>
                          <a:gd name="connsiteY3" fmla="*/ 2371 h 73341"/>
                          <a:gd name="connsiteX4" fmla="*/ 59288 w 128061"/>
                          <a:gd name="connsiteY4" fmla="*/ 2371 h 73341"/>
                          <a:gd name="connsiteX5" fmla="*/ 2371 w 128061"/>
                          <a:gd name="connsiteY5" fmla="*/ 33992 h 73341"/>
                          <a:gd name="connsiteX6" fmla="*/ 2371 w 128061"/>
                          <a:gd name="connsiteY6" fmla="*/ 40316 h 73341"/>
                          <a:gd name="connsiteX7" fmla="*/ 56126 w 128061"/>
                          <a:gd name="connsiteY7" fmla="*/ 71936 h 73341"/>
                          <a:gd name="connsiteX8" fmla="*/ 68773 w 128061"/>
                          <a:gd name="connsiteY8" fmla="*/ 71936 h 733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3341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383" name="Polyline: figure 382">
                      <a:extLst>
                        <a:ext uri="{FF2B5EF4-FFF2-40B4-BE49-F238E27FC236}">
                          <a16:creationId xmlns:a16="http://schemas.microsoft.com/office/drawing/2014/main" id="{F70ECF72-2478-4C50-8032-1A5AAC979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2946" y="5749129"/>
                      <a:ext cx="1492646" cy="620663"/>
                    </a:xfrm>
                    <a:custGeom>
                      <a:avLst/>
                      <a:gdLst>
                        <a:gd name="connsiteX0" fmla="*/ 1475495 w 1492646"/>
                        <a:gd name="connsiteY0" fmla="*/ 291814 h 620663"/>
                        <a:gd name="connsiteX1" fmla="*/ 1475495 w 1492646"/>
                        <a:gd name="connsiteY1" fmla="*/ 291814 h 620663"/>
                        <a:gd name="connsiteX2" fmla="*/ 1469170 w 1492646"/>
                        <a:gd name="connsiteY2" fmla="*/ 288652 h 620663"/>
                        <a:gd name="connsiteX3" fmla="*/ 1080243 w 1492646"/>
                        <a:gd name="connsiteY3" fmla="*/ 64148 h 620663"/>
                        <a:gd name="connsiteX4" fmla="*/ 982220 w 1492646"/>
                        <a:gd name="connsiteY4" fmla="*/ 60987 h 620663"/>
                        <a:gd name="connsiteX5" fmla="*/ 17806 w 1492646"/>
                        <a:gd name="connsiteY5" fmla="*/ 620663 h 620663"/>
                        <a:gd name="connsiteX6" fmla="*/ 17806 w 1492646"/>
                        <a:gd name="connsiteY6" fmla="*/ 570071 h 620663"/>
                        <a:gd name="connsiteX7" fmla="*/ 982220 w 1492646"/>
                        <a:gd name="connsiteY7" fmla="*/ 10394 h 620663"/>
                        <a:gd name="connsiteX8" fmla="*/ 1080243 w 1492646"/>
                        <a:gd name="connsiteY8" fmla="*/ 13556 h 620663"/>
                        <a:gd name="connsiteX9" fmla="*/ 1469170 w 1492646"/>
                        <a:gd name="connsiteY9" fmla="*/ 238059 h 620663"/>
                        <a:gd name="connsiteX10" fmla="*/ 1475495 w 1492646"/>
                        <a:gd name="connsiteY10" fmla="*/ 291814 h 620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3">
                          <a:moveTo>
                            <a:pt x="1475495" y="291814"/>
                          </a:moveTo>
                          <a:lnTo>
                            <a:pt x="1475495" y="291814"/>
                          </a:lnTo>
                          <a:cubicBezTo>
                            <a:pt x="1472332" y="291814"/>
                            <a:pt x="1469170" y="288652"/>
                            <a:pt x="1469170" y="288652"/>
                          </a:cubicBezTo>
                          <a:lnTo>
                            <a:pt x="1080243" y="64148"/>
                          </a:lnTo>
                          <a:cubicBezTo>
                            <a:pt x="1051784" y="48338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3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5" y="2918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6894686"/>
                  <a:ext cx="664022" cy="672776"/>
                  <a:chOff x="20578070" y="6894686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385" name="Polyline: figure 384">
                    <a:extLst>
                      <a:ext uri="{FF2B5EF4-FFF2-40B4-BE49-F238E27FC236}">
                        <a16:creationId xmlns:a16="http://schemas.microsoft.com/office/drawing/2014/main" id="{96D97678-E86C-4285-9348-CC12A9C0D0EB}"/>
                      </a:ext>
                    </a:extLst>
                  </p:cNvPr>
                  <p:cNvSpPr/>
                  <p:nvPr/>
                </p:nvSpPr>
                <p:spPr>
                  <a:xfrm>
                    <a:off x="20578070" y="6896789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3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86" name="Polyline: figure 385">
                    <a:extLst>
                      <a:ext uri="{FF2B5EF4-FFF2-40B4-BE49-F238E27FC236}">
                        <a16:creationId xmlns:a16="http://schemas.microsoft.com/office/drawing/2014/main" id="{44310D2F-FE2D-4E13-BD1A-EA9AE6BD9CF9}"/>
                      </a:ext>
                    </a:extLst>
                  </p:cNvPr>
                  <p:cNvSpPr/>
                  <p:nvPr/>
                </p:nvSpPr>
                <p:spPr>
                  <a:xfrm>
                    <a:off x="20583906" y="6894686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60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133814"/>
                    <a:ext cx="243474" cy="214226"/>
                    <a:chOff x="20789925" y="7133814"/>
                    <a:chExt cx="243474" cy="214226"/>
                  </a:xfrm>
                  <a:solidFill>
                    <a:srgbClr val="CACACA"/>
                  </a:solidFill>
                </p:grpSpPr>
                <p:sp>
                  <p:nvSpPr>
                    <p:cNvPr id="388" name="Polyline: figure 387">
                      <a:extLst>
                        <a:ext uri="{FF2B5EF4-FFF2-40B4-BE49-F238E27FC236}">
                          <a16:creationId xmlns:a16="http://schemas.microsoft.com/office/drawing/2014/main" id="{752B7981-C6FF-4E49-8897-F405DE1311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23183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89" name="Polyline: figure 388">
                      <a:extLst>
                        <a:ext uri="{FF2B5EF4-FFF2-40B4-BE49-F238E27FC236}">
                          <a16:creationId xmlns:a16="http://schemas.microsoft.com/office/drawing/2014/main" id="{3E176DA8-5F77-4942-8666-44ECBCA04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133814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8313371"/>
                  <a:ext cx="664022" cy="673424"/>
                  <a:chOff x="20578070" y="831337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1" name="Polyline: figure 390">
                    <a:extLst>
                      <a:ext uri="{FF2B5EF4-FFF2-40B4-BE49-F238E27FC236}">
                        <a16:creationId xmlns:a16="http://schemas.microsoft.com/office/drawing/2014/main" id="{9C4C7B93-189A-48D8-8C53-5272F76C132A}"/>
                      </a:ext>
                    </a:extLst>
                  </p:cNvPr>
                  <p:cNvSpPr/>
                  <p:nvPr/>
                </p:nvSpPr>
                <p:spPr>
                  <a:xfrm>
                    <a:off x="20578070" y="831337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90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1"/>
                          <a:pt x="0" y="244534"/>
                        </a:cubicBezTo>
                        <a:lnTo>
                          <a:pt x="0" y="48490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2" name="Polyline: figure 391">
                    <a:extLst>
                      <a:ext uri="{FF2B5EF4-FFF2-40B4-BE49-F238E27FC236}">
                        <a16:creationId xmlns:a16="http://schemas.microsoft.com/office/drawing/2014/main" id="{DC2BAAC1-EBDC-4413-B8E9-C7610B952AF4}"/>
                      </a:ext>
                    </a:extLst>
                  </p:cNvPr>
                  <p:cNvSpPr/>
                  <p:nvPr/>
                </p:nvSpPr>
                <p:spPr>
                  <a:xfrm>
                    <a:off x="20583906" y="831443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0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8553558"/>
                    <a:ext cx="243474" cy="213881"/>
                    <a:chOff x="20789925" y="8553558"/>
                    <a:chExt cx="243474" cy="213881"/>
                  </a:xfrm>
                  <a:solidFill>
                    <a:srgbClr val="000000"/>
                  </a:solidFill>
                </p:grpSpPr>
                <p:sp>
                  <p:nvSpPr>
                    <p:cNvPr id="394" name="Polyline: figure 393">
                      <a:extLst>
                        <a:ext uri="{FF2B5EF4-FFF2-40B4-BE49-F238E27FC236}">
                          <a16:creationId xmlns:a16="http://schemas.microsoft.com/office/drawing/2014/main" id="{85A7F0A0-79F4-4BC9-A202-25ED2AFC1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8651580"/>
                      <a:ext cx="75888" cy="115859"/>
                    </a:xfrm>
                    <a:custGeom>
                      <a:avLst/>
                      <a:gdLst>
                        <a:gd name="connsiteX0" fmla="*/ 63240 w 75888"/>
                        <a:gd name="connsiteY0" fmla="*/ 115019 h 115859"/>
                        <a:gd name="connsiteX1" fmla="*/ 12648 w 75888"/>
                        <a:gd name="connsiteY1" fmla="*/ 86560 h 115859"/>
                        <a:gd name="connsiteX2" fmla="*/ 0 w 75888"/>
                        <a:gd name="connsiteY2" fmla="*/ 64426 h 115859"/>
                        <a:gd name="connsiteX3" fmla="*/ 0 w 75888"/>
                        <a:gd name="connsiteY3" fmla="*/ 10672 h 115859"/>
                        <a:gd name="connsiteX4" fmla="*/ 12648 w 75888"/>
                        <a:gd name="connsiteY4" fmla="*/ 1186 h 115859"/>
                        <a:gd name="connsiteX5" fmla="*/ 63240 w 75888"/>
                        <a:gd name="connsiteY5" fmla="*/ 29644 h 115859"/>
                        <a:gd name="connsiteX6" fmla="*/ 75888 w 75888"/>
                        <a:gd name="connsiteY6" fmla="*/ 51778 h 115859"/>
                        <a:gd name="connsiteX7" fmla="*/ 75888 w 75888"/>
                        <a:gd name="connsiteY7" fmla="*/ 105532 h 115859"/>
                        <a:gd name="connsiteX8" fmla="*/ 63240 w 75888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5859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1856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95" name="Polyline: figure 394">
                      <a:extLst>
                        <a:ext uri="{FF2B5EF4-FFF2-40B4-BE49-F238E27FC236}">
                          <a16:creationId xmlns:a16="http://schemas.microsoft.com/office/drawing/2014/main" id="{E7EC13E6-C24B-42C2-A6B4-986EAA146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8553558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9021662"/>
                  <a:ext cx="664022" cy="673424"/>
                  <a:chOff x="20578070" y="9021662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7" name="Polyline: figure 396">
                    <a:extLst>
                      <a:ext uri="{FF2B5EF4-FFF2-40B4-BE49-F238E27FC236}">
                        <a16:creationId xmlns:a16="http://schemas.microsoft.com/office/drawing/2014/main" id="{A27E5DF5-2AB8-4E1E-9115-585FCA204CF6}"/>
                      </a:ext>
                    </a:extLst>
                  </p:cNvPr>
                  <p:cNvSpPr/>
                  <p:nvPr/>
                </p:nvSpPr>
                <p:spPr>
                  <a:xfrm>
                    <a:off x="20578070" y="9021662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8" name="Polyline: figure 397">
                    <a:extLst>
                      <a:ext uri="{FF2B5EF4-FFF2-40B4-BE49-F238E27FC236}">
                        <a16:creationId xmlns:a16="http://schemas.microsoft.com/office/drawing/2014/main" id="{C2662C6E-6E75-4BF2-9942-24CDED01D7DA}"/>
                      </a:ext>
                    </a:extLst>
                  </p:cNvPr>
                  <p:cNvSpPr/>
                  <p:nvPr/>
                </p:nvSpPr>
                <p:spPr>
                  <a:xfrm>
                    <a:off x="20583906" y="902272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9258687"/>
                    <a:ext cx="243474" cy="217388"/>
                    <a:chOff x="20789925" y="9258687"/>
                    <a:chExt cx="243474" cy="217388"/>
                  </a:xfrm>
                  <a:solidFill>
                    <a:srgbClr val="000000"/>
                  </a:solidFill>
                </p:grpSpPr>
                <p:sp>
                  <p:nvSpPr>
                    <p:cNvPr id="400" name="Polyline: figure 399">
                      <a:extLst>
                        <a:ext uri="{FF2B5EF4-FFF2-40B4-BE49-F238E27FC236}">
                          <a16:creationId xmlns:a16="http://schemas.microsoft.com/office/drawing/2014/main" id="{E16E2CA1-CC73-4B0A-BF90-CD94AA226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9359871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1" name="Polyline: figure 400">
                      <a:extLst>
                        <a:ext uri="{FF2B5EF4-FFF2-40B4-BE49-F238E27FC236}">
                          <a16:creationId xmlns:a16="http://schemas.microsoft.com/office/drawing/2014/main" id="{90E33021-5480-4F85-81A9-3D1253C95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9258687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0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7602977"/>
                  <a:ext cx="664022" cy="672776"/>
                  <a:chOff x="20578070" y="7602977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403" name="Polyline: figure 402">
                    <a:extLst>
                      <a:ext uri="{FF2B5EF4-FFF2-40B4-BE49-F238E27FC236}">
                        <a16:creationId xmlns:a16="http://schemas.microsoft.com/office/drawing/2014/main" id="{EDD2F518-128F-4348-B4A2-0533750B9792}"/>
                      </a:ext>
                    </a:extLst>
                  </p:cNvPr>
                  <p:cNvSpPr/>
                  <p:nvPr/>
                </p:nvSpPr>
                <p:spPr>
                  <a:xfrm>
                    <a:off x="20578070" y="7605080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04" name="Polyline: figure 403">
                    <a:extLst>
                      <a:ext uri="{FF2B5EF4-FFF2-40B4-BE49-F238E27FC236}">
                        <a16:creationId xmlns:a16="http://schemas.microsoft.com/office/drawing/2014/main" id="{E06A8DF3-8C85-49D3-94F0-F376CF2E5605}"/>
                      </a:ext>
                    </a:extLst>
                  </p:cNvPr>
                  <p:cNvSpPr/>
                  <p:nvPr/>
                </p:nvSpPr>
                <p:spPr>
                  <a:xfrm>
                    <a:off x="20583906" y="7602977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0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845267"/>
                    <a:ext cx="243474" cy="212424"/>
                    <a:chOff x="20789925" y="7845267"/>
                    <a:chExt cx="243474" cy="212424"/>
                  </a:xfrm>
                  <a:solidFill>
                    <a:srgbClr val="000000"/>
                  </a:solidFill>
                </p:grpSpPr>
                <p:sp>
                  <p:nvSpPr>
                    <p:cNvPr id="406" name="Polyline: figure 405">
                      <a:extLst>
                        <a:ext uri="{FF2B5EF4-FFF2-40B4-BE49-F238E27FC236}">
                          <a16:creationId xmlns:a16="http://schemas.microsoft.com/office/drawing/2014/main" id="{2ACD68EA-BDAD-4B17-827E-8EADA6089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940127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7" name="Polyline: figure 406">
                      <a:extLst>
                        <a:ext uri="{FF2B5EF4-FFF2-40B4-BE49-F238E27FC236}">
                          <a16:creationId xmlns:a16="http://schemas.microsoft.com/office/drawing/2014/main" id="{7139965B-B333-434C-9F4E-644864590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84526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0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246712"/>
                <a:ext cx="1365989" cy="1118876"/>
                <a:chOff x="21608887" y="6246712"/>
                <a:chExt cx="1365989" cy="1118876"/>
              </a:xfrm>
              <a:solidFill>
                <a:srgbClr val="000000"/>
              </a:solidFill>
            </p:grpSpPr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E85E7E1A-70C8-4E4E-9A03-BE410C390D7B}"/>
                    </a:ext>
                  </a:extLst>
                </p:cNvPr>
                <p:cNvSpPr/>
                <p:nvPr/>
              </p:nvSpPr>
              <p:spPr>
                <a:xfrm>
                  <a:off x="21608887" y="6246712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6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8A96E340-9496-44D1-BE75-875C1C643477}"/>
                    </a:ext>
                  </a:extLst>
                </p:cNvPr>
                <p:cNvSpPr/>
                <p:nvPr/>
              </p:nvSpPr>
              <p:spPr>
                <a:xfrm>
                  <a:off x="21672127" y="633128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4795EC1D-A41B-4CC6-BCE5-C9DC4C45F32A}"/>
                    </a:ext>
                  </a:extLst>
                </p:cNvPr>
                <p:cNvSpPr/>
                <p:nvPr/>
              </p:nvSpPr>
              <p:spPr>
                <a:xfrm>
                  <a:off x="22617569" y="646409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DC000050-F308-4163-8E05-36BD9C9B9E60}"/>
                    </a:ext>
                  </a:extLst>
                </p:cNvPr>
                <p:cNvSpPr/>
                <p:nvPr/>
              </p:nvSpPr>
              <p:spPr>
                <a:xfrm>
                  <a:off x="22491088" y="663736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814A0C09-32C0-4B40-A24D-3513D7014A04}"/>
                    </a:ext>
                  </a:extLst>
                </p:cNvPr>
                <p:cNvSpPr/>
                <p:nvPr/>
              </p:nvSpPr>
              <p:spPr>
                <a:xfrm>
                  <a:off x="22386741" y="669744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4" name="Polyline: figure 413">
                  <a:extLst>
                    <a:ext uri="{FF2B5EF4-FFF2-40B4-BE49-F238E27FC236}">
                      <a16:creationId xmlns:a16="http://schemas.microsoft.com/office/drawing/2014/main" id="{38FDD1F4-ABA1-4FFC-8463-CDE917D5E1CE}"/>
                    </a:ext>
                  </a:extLst>
                </p:cNvPr>
                <p:cNvSpPr/>
                <p:nvPr/>
              </p:nvSpPr>
              <p:spPr>
                <a:xfrm>
                  <a:off x="22282395" y="67543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CC347A02-912D-4D1A-9599-0EA23F42FEDB}"/>
                    </a:ext>
                  </a:extLst>
                </p:cNvPr>
                <p:cNvSpPr/>
                <p:nvPr/>
              </p:nvSpPr>
              <p:spPr>
                <a:xfrm>
                  <a:off x="22181210" y="68144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7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478E165E-EB93-4274-B754-F9FE296713E7}"/>
                    </a:ext>
                  </a:extLst>
                </p:cNvPr>
                <p:cNvSpPr/>
                <p:nvPr/>
              </p:nvSpPr>
              <p:spPr>
                <a:xfrm>
                  <a:off x="21732205" y="702817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673583"/>
                <a:ext cx="1365989" cy="1118427"/>
                <a:chOff x="21608887" y="6673583"/>
                <a:chExt cx="1365989" cy="1118427"/>
              </a:xfrm>
              <a:solidFill>
                <a:srgbClr val="000000"/>
              </a:solidFill>
            </p:grpSpPr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7EDFDA0B-DDE2-4820-9CDF-FD963BF3EB48}"/>
                    </a:ext>
                  </a:extLst>
                </p:cNvPr>
                <p:cNvSpPr/>
                <p:nvPr/>
              </p:nvSpPr>
              <p:spPr>
                <a:xfrm>
                  <a:off x="21608887" y="6673583"/>
                  <a:ext cx="1365989" cy="1118427"/>
                </a:xfrm>
                <a:custGeom>
                  <a:avLst/>
                  <a:gdLst>
                    <a:gd name="connsiteX0" fmla="*/ 50591 w 1365989"/>
                    <a:gd name="connsiteY0" fmla="*/ 1112791 h 1118427"/>
                    <a:gd name="connsiteX1" fmla="*/ 1315397 w 1365989"/>
                    <a:gd name="connsiteY1" fmla="*/ 382366 h 1118427"/>
                    <a:gd name="connsiteX2" fmla="*/ 1365989 w 1365989"/>
                    <a:gd name="connsiteY2" fmla="*/ 284343 h 1118427"/>
                    <a:gd name="connsiteX3" fmla="*/ 1365989 w 1365989"/>
                    <a:gd name="connsiteY3" fmla="*/ 44030 h 1118427"/>
                    <a:gd name="connsiteX4" fmla="*/ 1315397 w 1365989"/>
                    <a:gd name="connsiteY4" fmla="*/ 6086 h 1118427"/>
                    <a:gd name="connsiteX5" fmla="*/ 50591 w 1365989"/>
                    <a:gd name="connsiteY5" fmla="*/ 736511 h 1118427"/>
                    <a:gd name="connsiteX6" fmla="*/ 0 w 1365989"/>
                    <a:gd name="connsiteY6" fmla="*/ 834534 h 1118427"/>
                    <a:gd name="connsiteX7" fmla="*/ 0 w 1365989"/>
                    <a:gd name="connsiteY7" fmla="*/ 1074846 h 1118427"/>
                    <a:gd name="connsiteX8" fmla="*/ 50591 w 1365989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7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9A6A4F2E-09B7-42EC-8E7A-6994B4810C64}"/>
                    </a:ext>
                  </a:extLst>
                </p:cNvPr>
                <p:cNvSpPr/>
                <p:nvPr/>
              </p:nvSpPr>
              <p:spPr>
                <a:xfrm>
                  <a:off x="21672127" y="675816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37FCCCBF-D58C-471B-9639-32C5CD9B0E7E}"/>
                    </a:ext>
                  </a:extLst>
                </p:cNvPr>
                <p:cNvSpPr/>
                <p:nvPr/>
              </p:nvSpPr>
              <p:spPr>
                <a:xfrm>
                  <a:off x="22617569" y="688780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86A0141C-4E06-4519-B0C9-FEBCF866C4C0}"/>
                    </a:ext>
                  </a:extLst>
                </p:cNvPr>
                <p:cNvSpPr/>
                <p:nvPr/>
              </p:nvSpPr>
              <p:spPr>
                <a:xfrm>
                  <a:off x="22491088" y="70610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D99016B6-9A8B-4981-B2A9-945E69F75F0F}"/>
                    </a:ext>
                  </a:extLst>
                </p:cNvPr>
                <p:cNvSpPr/>
                <p:nvPr/>
              </p:nvSpPr>
              <p:spPr>
                <a:xfrm>
                  <a:off x="22386741" y="71211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3" name="Polyline: figure 422">
                  <a:extLst>
                    <a:ext uri="{FF2B5EF4-FFF2-40B4-BE49-F238E27FC236}">
                      <a16:creationId xmlns:a16="http://schemas.microsoft.com/office/drawing/2014/main" id="{F95D650B-B929-4647-9CA5-715C663B5788}"/>
                    </a:ext>
                  </a:extLst>
                </p:cNvPr>
                <p:cNvSpPr/>
                <p:nvPr/>
              </p:nvSpPr>
              <p:spPr>
                <a:xfrm>
                  <a:off x="22282395" y="7181234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A566F8FA-C20F-47BB-802F-7F6B73065283}"/>
                    </a:ext>
                  </a:extLst>
                </p:cNvPr>
                <p:cNvSpPr/>
                <p:nvPr/>
              </p:nvSpPr>
              <p:spPr>
                <a:xfrm>
                  <a:off x="22181210" y="724131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E6FE7F71-59DA-44D1-84BC-1BC97F62BE9C}"/>
                    </a:ext>
                  </a:extLst>
                </p:cNvPr>
                <p:cNvSpPr/>
                <p:nvPr/>
              </p:nvSpPr>
              <p:spPr>
                <a:xfrm>
                  <a:off x="21732205" y="7455044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097293"/>
                <a:ext cx="1365989" cy="1118876"/>
                <a:chOff x="21608887" y="7097293"/>
                <a:chExt cx="1365989" cy="1118876"/>
              </a:xfrm>
              <a:solidFill>
                <a:srgbClr val="000000"/>
              </a:solidFill>
            </p:grpSpPr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C01F80F8-03A9-4806-9893-021759919D5E}"/>
                    </a:ext>
                  </a:extLst>
                </p:cNvPr>
                <p:cNvSpPr/>
                <p:nvPr/>
              </p:nvSpPr>
              <p:spPr>
                <a:xfrm>
                  <a:off x="21608887" y="7097293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440EAF9B-A375-4D1A-8A54-B405C52522E5}"/>
                    </a:ext>
                  </a:extLst>
                </p:cNvPr>
                <p:cNvSpPr/>
                <p:nvPr/>
              </p:nvSpPr>
              <p:spPr>
                <a:xfrm>
                  <a:off x="21672127" y="718187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27C8701-4DB1-41E7-846B-26A06784ABCA}"/>
                    </a:ext>
                  </a:extLst>
                </p:cNvPr>
                <p:cNvSpPr/>
                <p:nvPr/>
              </p:nvSpPr>
              <p:spPr>
                <a:xfrm>
                  <a:off x="22617569" y="731467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B094E231-3C62-42B6-9F47-0A62EE0D1D7F}"/>
                    </a:ext>
                  </a:extLst>
                </p:cNvPr>
                <p:cNvSpPr/>
                <p:nvPr/>
              </p:nvSpPr>
              <p:spPr>
                <a:xfrm>
                  <a:off x="22491088" y="748794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B5174882-7448-4F7D-B3E5-34D2831E98A2}"/>
                    </a:ext>
                  </a:extLst>
                </p:cNvPr>
                <p:cNvSpPr/>
                <p:nvPr/>
              </p:nvSpPr>
              <p:spPr>
                <a:xfrm>
                  <a:off x="22386741" y="754802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2" name="Polyline: figure 431">
                  <a:extLst>
                    <a:ext uri="{FF2B5EF4-FFF2-40B4-BE49-F238E27FC236}">
                      <a16:creationId xmlns:a16="http://schemas.microsoft.com/office/drawing/2014/main" id="{FFB2D3D5-0A6C-4CD1-B8AB-0EDDA6305AB5}"/>
                    </a:ext>
                  </a:extLst>
                </p:cNvPr>
                <p:cNvSpPr/>
                <p:nvPr/>
              </p:nvSpPr>
              <p:spPr>
                <a:xfrm>
                  <a:off x="22282395" y="76081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3" name="Polyline: figure 432">
                  <a:extLst>
                    <a:ext uri="{FF2B5EF4-FFF2-40B4-BE49-F238E27FC236}">
                      <a16:creationId xmlns:a16="http://schemas.microsoft.com/office/drawing/2014/main" id="{2218877C-BE3F-4FAB-A694-EE900D1B2D1A}"/>
                    </a:ext>
                  </a:extLst>
                </p:cNvPr>
                <p:cNvSpPr/>
                <p:nvPr/>
              </p:nvSpPr>
              <p:spPr>
                <a:xfrm>
                  <a:off x="22181210" y="76650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4" name="Polyline: figure 433">
                  <a:extLst>
                    <a:ext uri="{FF2B5EF4-FFF2-40B4-BE49-F238E27FC236}">
                      <a16:creationId xmlns:a16="http://schemas.microsoft.com/office/drawing/2014/main" id="{536D1A4F-C934-48DF-99F6-DE68B5B3632B}"/>
                    </a:ext>
                  </a:extLst>
                </p:cNvPr>
                <p:cNvSpPr/>
                <p:nvPr/>
              </p:nvSpPr>
              <p:spPr>
                <a:xfrm>
                  <a:off x="21732205" y="7881916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90 h 145594"/>
                    <a:gd name="connsiteX2" fmla="*/ 91698 w 91698"/>
                    <a:gd name="connsiteY2" fmla="*/ 78370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4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1610"/>
                        <a:pt x="6323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3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524165"/>
                <a:ext cx="1365989" cy="1118876"/>
                <a:chOff x="21608887" y="7524165"/>
                <a:chExt cx="1365989" cy="1118876"/>
              </a:xfrm>
              <a:solidFill>
                <a:srgbClr val="000000"/>
              </a:solidFill>
            </p:grpSpPr>
            <p:sp>
              <p:nvSpPr>
                <p:cNvPr id="436" name="Polyline: figure 435">
                  <a:extLst>
                    <a:ext uri="{FF2B5EF4-FFF2-40B4-BE49-F238E27FC236}">
                      <a16:creationId xmlns:a16="http://schemas.microsoft.com/office/drawing/2014/main" id="{E791B444-7905-4FBE-9582-73295B7E2DF3}"/>
                    </a:ext>
                  </a:extLst>
                </p:cNvPr>
                <p:cNvSpPr/>
                <p:nvPr/>
              </p:nvSpPr>
              <p:spPr>
                <a:xfrm>
                  <a:off x="21608887" y="7524165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7" name="Polyline: figure 436">
                  <a:extLst>
                    <a:ext uri="{FF2B5EF4-FFF2-40B4-BE49-F238E27FC236}">
                      <a16:creationId xmlns:a16="http://schemas.microsoft.com/office/drawing/2014/main" id="{C948E2E1-D9EC-4F87-A8BD-2A29C405578B}"/>
                    </a:ext>
                  </a:extLst>
                </p:cNvPr>
                <p:cNvSpPr/>
                <p:nvPr/>
              </p:nvSpPr>
              <p:spPr>
                <a:xfrm>
                  <a:off x="21672127" y="760874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8" name="Polyline: figure 437">
                  <a:extLst>
                    <a:ext uri="{FF2B5EF4-FFF2-40B4-BE49-F238E27FC236}">
                      <a16:creationId xmlns:a16="http://schemas.microsoft.com/office/drawing/2014/main" id="{5C51D181-62CF-4C0A-97BE-9AE7DB16CE63}"/>
                    </a:ext>
                  </a:extLst>
                </p:cNvPr>
                <p:cNvSpPr/>
                <p:nvPr/>
              </p:nvSpPr>
              <p:spPr>
                <a:xfrm>
                  <a:off x="22617569" y="7741547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3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9" name="Polyline: figure 438">
                  <a:extLst>
                    <a:ext uri="{FF2B5EF4-FFF2-40B4-BE49-F238E27FC236}">
                      <a16:creationId xmlns:a16="http://schemas.microsoft.com/office/drawing/2014/main" id="{9867A634-C4DA-4F4E-86D5-43959125EE0B}"/>
                    </a:ext>
                  </a:extLst>
                </p:cNvPr>
                <p:cNvSpPr/>
                <p:nvPr/>
              </p:nvSpPr>
              <p:spPr>
                <a:xfrm>
                  <a:off x="22491088" y="791482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0" name="Polyline: figure 439">
                  <a:extLst>
                    <a:ext uri="{FF2B5EF4-FFF2-40B4-BE49-F238E27FC236}">
                      <a16:creationId xmlns:a16="http://schemas.microsoft.com/office/drawing/2014/main" id="{6451EA55-A7A8-4453-A703-A7BBD9730503}"/>
                    </a:ext>
                  </a:extLst>
                </p:cNvPr>
                <p:cNvSpPr/>
                <p:nvPr/>
              </p:nvSpPr>
              <p:spPr>
                <a:xfrm>
                  <a:off x="22386741" y="79717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1" name="Polyline: figure 440">
                  <a:extLst>
                    <a:ext uri="{FF2B5EF4-FFF2-40B4-BE49-F238E27FC236}">
                      <a16:creationId xmlns:a16="http://schemas.microsoft.com/office/drawing/2014/main" id="{1559442A-8DA1-4748-A03F-07E6142815AA}"/>
                    </a:ext>
                  </a:extLst>
                </p:cNvPr>
                <p:cNvSpPr/>
                <p:nvPr/>
              </p:nvSpPr>
              <p:spPr>
                <a:xfrm>
                  <a:off x="22282395" y="80318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2" name="Polyline: figure 441">
                  <a:extLst>
                    <a:ext uri="{FF2B5EF4-FFF2-40B4-BE49-F238E27FC236}">
                      <a16:creationId xmlns:a16="http://schemas.microsoft.com/office/drawing/2014/main" id="{84AC283C-BF57-41FD-8313-946983A8DF23}"/>
                    </a:ext>
                  </a:extLst>
                </p:cNvPr>
                <p:cNvSpPr/>
                <p:nvPr/>
              </p:nvSpPr>
              <p:spPr>
                <a:xfrm>
                  <a:off x="22181210" y="809189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3" name="Polyline: figure 442">
                  <a:extLst>
                    <a:ext uri="{FF2B5EF4-FFF2-40B4-BE49-F238E27FC236}">
                      <a16:creationId xmlns:a16="http://schemas.microsoft.com/office/drawing/2014/main" id="{1053EE56-59E8-44D0-A60E-073C46C4C40F}"/>
                    </a:ext>
                  </a:extLst>
                </p:cNvPr>
                <p:cNvSpPr/>
                <p:nvPr/>
              </p:nvSpPr>
              <p:spPr>
                <a:xfrm>
                  <a:off x="21732205" y="830562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4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947875"/>
                <a:ext cx="1365989" cy="1120233"/>
                <a:chOff x="21608887" y="7947875"/>
                <a:chExt cx="1365989" cy="1120233"/>
              </a:xfrm>
              <a:solidFill>
                <a:srgbClr val="000000"/>
              </a:solidFill>
            </p:grpSpPr>
            <p:sp>
              <p:nvSpPr>
                <p:cNvPr id="445" name="Polyline: figure 444">
                  <a:extLst>
                    <a:ext uri="{FF2B5EF4-FFF2-40B4-BE49-F238E27FC236}">
                      <a16:creationId xmlns:a16="http://schemas.microsoft.com/office/drawing/2014/main" id="{5AF20101-D7D6-49EC-B3B9-E8CCEE532FC8}"/>
                    </a:ext>
                  </a:extLst>
                </p:cNvPr>
                <p:cNvSpPr/>
                <p:nvPr/>
              </p:nvSpPr>
              <p:spPr>
                <a:xfrm>
                  <a:off x="21608887" y="7947875"/>
                  <a:ext cx="1365989" cy="1120233"/>
                </a:xfrm>
                <a:custGeom>
                  <a:avLst/>
                  <a:gdLst>
                    <a:gd name="connsiteX0" fmla="*/ 50591 w 1365989"/>
                    <a:gd name="connsiteY0" fmla="*/ 1112791 h 1120233"/>
                    <a:gd name="connsiteX1" fmla="*/ 1315397 w 1365989"/>
                    <a:gd name="connsiteY1" fmla="*/ 382366 h 1120233"/>
                    <a:gd name="connsiteX2" fmla="*/ 1365989 w 1365989"/>
                    <a:gd name="connsiteY2" fmla="*/ 284343 h 1120233"/>
                    <a:gd name="connsiteX3" fmla="*/ 1365989 w 1365989"/>
                    <a:gd name="connsiteY3" fmla="*/ 44031 h 1120233"/>
                    <a:gd name="connsiteX4" fmla="*/ 1315397 w 1365989"/>
                    <a:gd name="connsiteY4" fmla="*/ 6086 h 1120233"/>
                    <a:gd name="connsiteX5" fmla="*/ 50591 w 1365989"/>
                    <a:gd name="connsiteY5" fmla="*/ 736511 h 1120233"/>
                    <a:gd name="connsiteX6" fmla="*/ 0 w 1365989"/>
                    <a:gd name="connsiteY6" fmla="*/ 834534 h 1120233"/>
                    <a:gd name="connsiteX7" fmla="*/ 0 w 1365989"/>
                    <a:gd name="connsiteY7" fmla="*/ 1074847 h 1120233"/>
                    <a:gd name="connsiteX8" fmla="*/ 50591 w 1365989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20233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6" name="Polyline: figure 445">
                  <a:extLst>
                    <a:ext uri="{FF2B5EF4-FFF2-40B4-BE49-F238E27FC236}">
                      <a16:creationId xmlns:a16="http://schemas.microsoft.com/office/drawing/2014/main" id="{F225BE8B-50D4-42BC-9082-5E89EDBD0646}"/>
                    </a:ext>
                  </a:extLst>
                </p:cNvPr>
                <p:cNvSpPr/>
                <p:nvPr/>
              </p:nvSpPr>
              <p:spPr>
                <a:xfrm>
                  <a:off x="21672127" y="8035614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0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93040 h 945210"/>
                    <a:gd name="connsiteX6" fmla="*/ 0 w 1242670"/>
                    <a:gd name="connsiteY6" fmla="*/ 743632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7" name="Polyline: figure 446">
                  <a:extLst>
                    <a:ext uri="{FF2B5EF4-FFF2-40B4-BE49-F238E27FC236}">
                      <a16:creationId xmlns:a16="http://schemas.microsoft.com/office/drawing/2014/main" id="{5901E2DA-F57E-4E7B-A25E-7718F979053C}"/>
                    </a:ext>
                  </a:extLst>
                </p:cNvPr>
                <p:cNvSpPr/>
                <p:nvPr/>
              </p:nvSpPr>
              <p:spPr>
                <a:xfrm>
                  <a:off x="22617569" y="816525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4 h 178191"/>
                    <a:gd name="connsiteX3" fmla="*/ 227664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8" name="Polyline: figure 447">
                  <a:extLst>
                    <a:ext uri="{FF2B5EF4-FFF2-40B4-BE49-F238E27FC236}">
                      <a16:creationId xmlns:a16="http://schemas.microsoft.com/office/drawing/2014/main" id="{9D00227E-DE7B-4BB0-BC6A-10A7F14E3D9E}"/>
                    </a:ext>
                  </a:extLst>
                </p:cNvPr>
                <p:cNvSpPr/>
                <p:nvPr/>
              </p:nvSpPr>
              <p:spPr>
                <a:xfrm>
                  <a:off x="22491088" y="83385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9" name="Polyline: figure 448">
                  <a:extLst>
                    <a:ext uri="{FF2B5EF4-FFF2-40B4-BE49-F238E27FC236}">
                      <a16:creationId xmlns:a16="http://schemas.microsoft.com/office/drawing/2014/main" id="{51260E22-B991-4D8A-9B2B-B17C3B4CFE2F}"/>
                    </a:ext>
                  </a:extLst>
                </p:cNvPr>
                <p:cNvSpPr/>
                <p:nvPr/>
              </p:nvSpPr>
              <p:spPr>
                <a:xfrm>
                  <a:off x="22386741" y="839860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0" name="Polyline: figure 449">
                  <a:extLst>
                    <a:ext uri="{FF2B5EF4-FFF2-40B4-BE49-F238E27FC236}">
                      <a16:creationId xmlns:a16="http://schemas.microsoft.com/office/drawing/2014/main" id="{2AE33BE8-075D-4183-99F6-38AF65FFF596}"/>
                    </a:ext>
                  </a:extLst>
                </p:cNvPr>
                <p:cNvSpPr/>
                <p:nvPr/>
              </p:nvSpPr>
              <p:spPr>
                <a:xfrm>
                  <a:off x="22282395" y="84586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1" name="Polyline: figure 450">
                  <a:extLst>
                    <a:ext uri="{FF2B5EF4-FFF2-40B4-BE49-F238E27FC236}">
                      <a16:creationId xmlns:a16="http://schemas.microsoft.com/office/drawing/2014/main" id="{0BC23867-7D93-4226-965E-0DB8860F5706}"/>
                    </a:ext>
                  </a:extLst>
                </p:cNvPr>
                <p:cNvSpPr/>
                <p:nvPr/>
              </p:nvSpPr>
              <p:spPr>
                <a:xfrm>
                  <a:off x="22181210" y="85187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2" name="Polyline: figure 451">
                  <a:extLst>
                    <a:ext uri="{FF2B5EF4-FFF2-40B4-BE49-F238E27FC236}">
                      <a16:creationId xmlns:a16="http://schemas.microsoft.com/office/drawing/2014/main" id="{89888AB2-9545-495A-9778-F07E2FDB38B0}"/>
                    </a:ext>
                  </a:extLst>
                </p:cNvPr>
                <p:cNvSpPr/>
                <p:nvPr/>
              </p:nvSpPr>
              <p:spPr>
                <a:xfrm>
                  <a:off x="21732205" y="8732497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3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5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374746"/>
                <a:ext cx="1365989" cy="1118876"/>
                <a:chOff x="21608887" y="8374746"/>
                <a:chExt cx="1365989" cy="1118876"/>
              </a:xfrm>
              <a:solidFill>
                <a:srgbClr val="000000"/>
              </a:solidFill>
            </p:grpSpPr>
            <p:sp>
              <p:nvSpPr>
                <p:cNvPr id="454" name="Polyline: figure 453">
                  <a:extLst>
                    <a:ext uri="{FF2B5EF4-FFF2-40B4-BE49-F238E27FC236}">
                      <a16:creationId xmlns:a16="http://schemas.microsoft.com/office/drawing/2014/main" id="{64C417A2-F736-4B69-B8AF-C657925630CE}"/>
                    </a:ext>
                  </a:extLst>
                </p:cNvPr>
                <p:cNvSpPr/>
                <p:nvPr/>
              </p:nvSpPr>
              <p:spPr>
                <a:xfrm>
                  <a:off x="21608887" y="8374746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1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5" name="Polyline: figure 454">
                  <a:extLst>
                    <a:ext uri="{FF2B5EF4-FFF2-40B4-BE49-F238E27FC236}">
                      <a16:creationId xmlns:a16="http://schemas.microsoft.com/office/drawing/2014/main" id="{393292FB-DEAD-4367-8A17-24B5EBEA582E}"/>
                    </a:ext>
                  </a:extLst>
                </p:cNvPr>
                <p:cNvSpPr/>
                <p:nvPr/>
              </p:nvSpPr>
              <p:spPr>
                <a:xfrm>
                  <a:off x="21672127" y="8459324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6" name="Polyline: figure 455">
                  <a:extLst>
                    <a:ext uri="{FF2B5EF4-FFF2-40B4-BE49-F238E27FC236}">
                      <a16:creationId xmlns:a16="http://schemas.microsoft.com/office/drawing/2014/main" id="{F8F068AF-AC5D-4085-9EAB-3F75B326FEF9}"/>
                    </a:ext>
                  </a:extLst>
                </p:cNvPr>
                <p:cNvSpPr/>
                <p:nvPr/>
              </p:nvSpPr>
              <p:spPr>
                <a:xfrm>
                  <a:off x="22617569" y="8592128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4 h 176841"/>
                    <a:gd name="connsiteX3" fmla="*/ 227664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7" name="Polyline: figure 456">
                  <a:extLst>
                    <a:ext uri="{FF2B5EF4-FFF2-40B4-BE49-F238E27FC236}">
                      <a16:creationId xmlns:a16="http://schemas.microsoft.com/office/drawing/2014/main" id="{F014AD5E-115D-472A-A568-A705E2B71BF3}"/>
                    </a:ext>
                  </a:extLst>
                </p:cNvPr>
                <p:cNvSpPr/>
                <p:nvPr/>
              </p:nvSpPr>
              <p:spPr>
                <a:xfrm>
                  <a:off x="22491088" y="87654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8" name="Polyline: figure 457">
                  <a:extLst>
                    <a:ext uri="{FF2B5EF4-FFF2-40B4-BE49-F238E27FC236}">
                      <a16:creationId xmlns:a16="http://schemas.microsoft.com/office/drawing/2014/main" id="{EFC0C10C-5736-4CDA-92DE-BD8F885FD8DE}"/>
                    </a:ext>
                  </a:extLst>
                </p:cNvPr>
                <p:cNvSpPr/>
                <p:nvPr/>
              </p:nvSpPr>
              <p:spPr>
                <a:xfrm>
                  <a:off x="22386741" y="882548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9" name="Polyline: figure 458">
                  <a:extLst>
                    <a:ext uri="{FF2B5EF4-FFF2-40B4-BE49-F238E27FC236}">
                      <a16:creationId xmlns:a16="http://schemas.microsoft.com/office/drawing/2014/main" id="{1D8FA5C4-455D-4379-B90D-7331FC087A5D}"/>
                    </a:ext>
                  </a:extLst>
                </p:cNvPr>
                <p:cNvSpPr/>
                <p:nvPr/>
              </p:nvSpPr>
              <p:spPr>
                <a:xfrm>
                  <a:off x="22282395" y="88855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0682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0" name="Polyline: figure 459">
                  <a:extLst>
                    <a:ext uri="{FF2B5EF4-FFF2-40B4-BE49-F238E27FC236}">
                      <a16:creationId xmlns:a16="http://schemas.microsoft.com/office/drawing/2014/main" id="{A8C619E6-3DB7-4582-8B5E-676576E39DE3}"/>
                    </a:ext>
                  </a:extLst>
                </p:cNvPr>
                <p:cNvSpPr/>
                <p:nvPr/>
              </p:nvSpPr>
              <p:spPr>
                <a:xfrm>
                  <a:off x="22181210" y="894247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1" name="Polyline: figure 460">
                  <a:extLst>
                    <a:ext uri="{FF2B5EF4-FFF2-40B4-BE49-F238E27FC236}">
                      <a16:creationId xmlns:a16="http://schemas.microsoft.com/office/drawing/2014/main" id="{B55DC787-5E31-4D1A-A13C-C444264B6739}"/>
                    </a:ext>
                  </a:extLst>
                </p:cNvPr>
                <p:cNvSpPr/>
                <p:nvPr/>
              </p:nvSpPr>
              <p:spPr>
                <a:xfrm>
                  <a:off x="21732205" y="915620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6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801618"/>
                <a:ext cx="1365989" cy="1118426"/>
                <a:chOff x="21608887" y="8801618"/>
                <a:chExt cx="1365989" cy="1118426"/>
              </a:xfrm>
              <a:solidFill>
                <a:srgbClr val="000000"/>
              </a:solidFill>
            </p:grpSpPr>
            <p:sp>
              <p:nvSpPr>
                <p:cNvPr id="463" name="Polyline: figure 462">
                  <a:extLst>
                    <a:ext uri="{FF2B5EF4-FFF2-40B4-BE49-F238E27FC236}">
                      <a16:creationId xmlns:a16="http://schemas.microsoft.com/office/drawing/2014/main" id="{EE2647EE-2CE7-4CF4-9C31-92F709C3B8B8}"/>
                    </a:ext>
                  </a:extLst>
                </p:cNvPr>
                <p:cNvSpPr/>
                <p:nvPr/>
              </p:nvSpPr>
              <p:spPr>
                <a:xfrm>
                  <a:off x="21608887" y="8801618"/>
                  <a:ext cx="1365989" cy="1118426"/>
                </a:xfrm>
                <a:custGeom>
                  <a:avLst/>
                  <a:gdLst>
                    <a:gd name="connsiteX0" fmla="*/ 50591 w 1365989"/>
                    <a:gd name="connsiteY0" fmla="*/ 1112791 h 1118426"/>
                    <a:gd name="connsiteX1" fmla="*/ 1315397 w 1365989"/>
                    <a:gd name="connsiteY1" fmla="*/ 382366 h 1118426"/>
                    <a:gd name="connsiteX2" fmla="*/ 1365989 w 1365989"/>
                    <a:gd name="connsiteY2" fmla="*/ 284343 h 1118426"/>
                    <a:gd name="connsiteX3" fmla="*/ 1365989 w 1365989"/>
                    <a:gd name="connsiteY3" fmla="*/ 44031 h 1118426"/>
                    <a:gd name="connsiteX4" fmla="*/ 1315397 w 1365989"/>
                    <a:gd name="connsiteY4" fmla="*/ 6086 h 1118426"/>
                    <a:gd name="connsiteX5" fmla="*/ 50591 w 1365989"/>
                    <a:gd name="connsiteY5" fmla="*/ 736511 h 1118426"/>
                    <a:gd name="connsiteX6" fmla="*/ 0 w 1365989"/>
                    <a:gd name="connsiteY6" fmla="*/ 834534 h 1118426"/>
                    <a:gd name="connsiteX7" fmla="*/ 0 w 1365989"/>
                    <a:gd name="connsiteY7" fmla="*/ 1074847 h 1118426"/>
                    <a:gd name="connsiteX8" fmla="*/ 50591 w 1365989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4" name="Polyline: figure 463">
                  <a:extLst>
                    <a:ext uri="{FF2B5EF4-FFF2-40B4-BE49-F238E27FC236}">
                      <a16:creationId xmlns:a16="http://schemas.microsoft.com/office/drawing/2014/main" id="{90BC0489-FC03-436F-A4DB-E07B3C718276}"/>
                    </a:ext>
                  </a:extLst>
                </p:cNvPr>
                <p:cNvSpPr/>
                <p:nvPr/>
              </p:nvSpPr>
              <p:spPr>
                <a:xfrm>
                  <a:off x="21672127" y="8886195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5" name="Polyline: figure 464">
                  <a:extLst>
                    <a:ext uri="{FF2B5EF4-FFF2-40B4-BE49-F238E27FC236}">
                      <a16:creationId xmlns:a16="http://schemas.microsoft.com/office/drawing/2014/main" id="{64153738-B5EF-48F6-A447-8E916A706FF9}"/>
                    </a:ext>
                  </a:extLst>
                </p:cNvPr>
                <p:cNvSpPr/>
                <p:nvPr/>
              </p:nvSpPr>
              <p:spPr>
                <a:xfrm>
                  <a:off x="22617569" y="901583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7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6" name="Polyline: figure 465">
                  <a:extLst>
                    <a:ext uri="{FF2B5EF4-FFF2-40B4-BE49-F238E27FC236}">
                      <a16:creationId xmlns:a16="http://schemas.microsoft.com/office/drawing/2014/main" id="{3EE123E4-046D-4630-9328-FB133406303C}"/>
                    </a:ext>
                  </a:extLst>
                </p:cNvPr>
                <p:cNvSpPr/>
                <p:nvPr/>
              </p:nvSpPr>
              <p:spPr>
                <a:xfrm>
                  <a:off x="22456306" y="9166382"/>
                  <a:ext cx="107508" cy="142713"/>
                </a:xfrm>
                <a:custGeom>
                  <a:avLst/>
                  <a:gdLst>
                    <a:gd name="connsiteX0" fmla="*/ 0 w 107508"/>
                    <a:gd name="connsiteY0" fmla="*/ 102977 h 142713"/>
                    <a:gd name="connsiteX1" fmla="*/ 53755 w 107508"/>
                    <a:gd name="connsiteY1" fmla="*/ 134597 h 142713"/>
                    <a:gd name="connsiteX2" fmla="*/ 107508 w 107508"/>
                    <a:gd name="connsiteY2" fmla="*/ 39736 h 142713"/>
                    <a:gd name="connsiteX3" fmla="*/ 53755 w 107508"/>
                    <a:gd name="connsiteY3" fmla="*/ 8116 h 142713"/>
                    <a:gd name="connsiteX4" fmla="*/ 0 w 107508"/>
                    <a:gd name="connsiteY4" fmla="*/ 102977 h 14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3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5" y="134597"/>
                      </a:cubicBezTo>
                      <a:cubicBezTo>
                        <a:pt x="82213" y="115625"/>
                        <a:pt x="107508" y="74519"/>
                        <a:pt x="107508" y="39736"/>
                      </a:cubicBezTo>
                      <a:cubicBezTo>
                        <a:pt x="107508" y="4954"/>
                        <a:pt x="82213" y="-10856"/>
                        <a:pt x="53755" y="8116"/>
                      </a:cubicBezTo>
                      <a:cubicBezTo>
                        <a:pt x="25296" y="23926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7" name="Polyline: figure 466">
                  <a:extLst>
                    <a:ext uri="{FF2B5EF4-FFF2-40B4-BE49-F238E27FC236}">
                      <a16:creationId xmlns:a16="http://schemas.microsoft.com/office/drawing/2014/main" id="{ED3E4712-232F-4F18-B6CF-6373755B2E01}"/>
                    </a:ext>
                  </a:extLst>
                </p:cNvPr>
                <p:cNvSpPr/>
                <p:nvPr/>
              </p:nvSpPr>
              <p:spPr>
                <a:xfrm>
                  <a:off x="22244451" y="933772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8" name="Polyline: figure 467">
                  <a:extLst>
                    <a:ext uri="{FF2B5EF4-FFF2-40B4-BE49-F238E27FC236}">
                      <a16:creationId xmlns:a16="http://schemas.microsoft.com/office/drawing/2014/main" id="{0009A316-1059-4E1B-9A34-AD5B41D48F85}"/>
                    </a:ext>
                  </a:extLst>
                </p:cNvPr>
                <p:cNvSpPr/>
                <p:nvPr/>
              </p:nvSpPr>
              <p:spPr>
                <a:xfrm>
                  <a:off x="22140105" y="93978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9" name="Polyline: figure 468">
                  <a:extLst>
                    <a:ext uri="{FF2B5EF4-FFF2-40B4-BE49-F238E27FC236}">
                      <a16:creationId xmlns:a16="http://schemas.microsoft.com/office/drawing/2014/main" id="{238A225E-ABEA-414A-A77D-124E039CA4D2}"/>
                    </a:ext>
                  </a:extLst>
                </p:cNvPr>
                <p:cNvSpPr/>
                <p:nvPr/>
              </p:nvSpPr>
              <p:spPr>
                <a:xfrm>
                  <a:off x="22038920" y="94578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0" name="Polyline: figure 469">
                  <a:extLst>
                    <a:ext uri="{FF2B5EF4-FFF2-40B4-BE49-F238E27FC236}">
                      <a16:creationId xmlns:a16="http://schemas.microsoft.com/office/drawing/2014/main" id="{684AF38A-6A42-4729-89EF-74BDFFDB8E16}"/>
                    </a:ext>
                  </a:extLst>
                </p:cNvPr>
                <p:cNvSpPr/>
                <p:nvPr/>
              </p:nvSpPr>
              <p:spPr>
                <a:xfrm>
                  <a:off x="21732205" y="9583079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71" name="Polyline: figure 470">
              <a:extLst>
                <a:ext uri="{FF2B5EF4-FFF2-40B4-BE49-F238E27FC236}">
                  <a16:creationId xmlns:a16="http://schemas.microsoft.com/office/drawing/2014/main" id="{862F8094-7069-4BB7-BE1A-EF2D0DD38C21}"/>
                </a:ext>
              </a:extLst>
            </p:cNvPr>
            <p:cNvSpPr/>
            <p:nvPr/>
          </p:nvSpPr>
          <p:spPr>
            <a:xfrm>
              <a:off x="13239038" y="10553136"/>
              <a:ext cx="4471086" cy="2586526"/>
            </a:xfrm>
            <a:custGeom>
              <a:avLst/>
              <a:gdLst>
                <a:gd name="connsiteX0" fmla="*/ 3130393 w 4471086"/>
                <a:gd name="connsiteY0" fmla="*/ 2586527 h 2586526"/>
                <a:gd name="connsiteX1" fmla="*/ 3120907 w 4471086"/>
                <a:gd name="connsiteY1" fmla="*/ 2580203 h 2586526"/>
                <a:gd name="connsiteX2" fmla="*/ 0 w 4471086"/>
                <a:gd name="connsiteY2" fmla="*/ 771531 h 2586526"/>
                <a:gd name="connsiteX3" fmla="*/ 1337532 w 4471086"/>
                <a:gd name="connsiteY3" fmla="*/ 0 h 2586526"/>
                <a:gd name="connsiteX4" fmla="*/ 1347018 w 4471086"/>
                <a:gd name="connsiteY4" fmla="*/ 6324 h 2586526"/>
                <a:gd name="connsiteX5" fmla="*/ 4471087 w 4471086"/>
                <a:gd name="connsiteY5" fmla="*/ 1814995 h 2586526"/>
                <a:gd name="connsiteX6" fmla="*/ 3130393 w 4471086"/>
                <a:gd name="connsiteY6" fmla="*/ 2586527 h 2586526"/>
                <a:gd name="connsiteX7" fmla="*/ 72726 w 4471086"/>
                <a:gd name="connsiteY7" fmla="*/ 771531 h 2586526"/>
                <a:gd name="connsiteX8" fmla="*/ 3130393 w 4471086"/>
                <a:gd name="connsiteY8" fmla="*/ 2545421 h 2586526"/>
                <a:gd name="connsiteX9" fmla="*/ 4395199 w 4471086"/>
                <a:gd name="connsiteY9" fmla="*/ 1814995 h 2586526"/>
                <a:gd name="connsiteX10" fmla="*/ 1334370 w 4471086"/>
                <a:gd name="connsiteY10" fmla="*/ 41106 h 2586526"/>
                <a:gd name="connsiteX11" fmla="*/ 72726 w 4471086"/>
                <a:gd name="connsiteY11" fmla="*/ 771531 h 258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1086" h="2586526">
                  <a:moveTo>
                    <a:pt x="3130393" y="2586527"/>
                  </a:moveTo>
                  <a:lnTo>
                    <a:pt x="3120907" y="2580203"/>
                  </a:lnTo>
                  <a:lnTo>
                    <a:pt x="0" y="771531"/>
                  </a:lnTo>
                  <a:lnTo>
                    <a:pt x="1337532" y="0"/>
                  </a:lnTo>
                  <a:lnTo>
                    <a:pt x="1347018" y="6324"/>
                  </a:lnTo>
                  <a:lnTo>
                    <a:pt x="4471087" y="1814995"/>
                  </a:lnTo>
                  <a:lnTo>
                    <a:pt x="3130393" y="2586527"/>
                  </a:lnTo>
                  <a:close/>
                  <a:moveTo>
                    <a:pt x="72726" y="771531"/>
                  </a:moveTo>
                  <a:lnTo>
                    <a:pt x="3130393" y="2545421"/>
                  </a:lnTo>
                  <a:lnTo>
                    <a:pt x="4395199" y="1814995"/>
                  </a:lnTo>
                  <a:lnTo>
                    <a:pt x="1334370" y="41106"/>
                  </a:lnTo>
                  <a:lnTo>
                    <a:pt x="72726" y="771531"/>
                  </a:lnTo>
                  <a:close/>
                </a:path>
              </a:pathLst>
            </a:custGeom>
            <a:solidFill>
              <a:srgbClr val="CACACA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72" name="Polyline: figure 471">
              <a:extLst>
                <a:ext uri="{FF2B5EF4-FFF2-40B4-BE49-F238E27FC236}">
                  <a16:creationId xmlns:a16="http://schemas.microsoft.com/office/drawing/2014/main" id="{CA2850EF-352A-4928-9647-6DE753A28D0A}"/>
                </a:ext>
              </a:extLst>
            </p:cNvPr>
            <p:cNvSpPr/>
            <p:nvPr/>
          </p:nvSpPr>
          <p:spPr>
            <a:xfrm rot="-1798807">
              <a:off x="16132628" y="10445546"/>
              <a:ext cx="3354900" cy="34782"/>
            </a:xfrm>
            <a:custGeom>
              <a:avLst/>
              <a:gdLst>
                <a:gd name="connsiteX0" fmla="*/ 0 w 3354900"/>
                <a:gd name="connsiteY0" fmla="*/ 0 h 34782"/>
                <a:gd name="connsiteX1" fmla="*/ 3354901 w 3354900"/>
                <a:gd name="connsiteY1" fmla="*/ 0 h 34782"/>
                <a:gd name="connsiteX2" fmla="*/ 3354901 w 3354900"/>
                <a:gd name="connsiteY2" fmla="*/ 34782 h 34782"/>
                <a:gd name="connsiteX3" fmla="*/ 0 w 3354900"/>
                <a:gd name="connsiteY3" fmla="*/ 34782 h 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4900" h="34782">
                  <a:moveTo>
                    <a:pt x="0" y="0"/>
                  </a:moveTo>
                  <a:lnTo>
                    <a:pt x="3354901" y="0"/>
                  </a:lnTo>
                  <a:lnTo>
                    <a:pt x="3354901" y="34782"/>
                  </a:lnTo>
                  <a:lnTo>
                    <a:pt x="0" y="34782"/>
                  </a:lnTo>
                  <a:close/>
                </a:path>
              </a:pathLst>
            </a:custGeom>
            <a:solidFill>
              <a:srgbClr val="CACACA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7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3684881" y="7150173"/>
              <a:ext cx="4177019" cy="5266184"/>
              <a:chOff x="13684881" y="7150173"/>
              <a:chExt cx="4177019" cy="5266184"/>
            </a:xfrm>
            <a:solidFill>
              <a:srgbClr val="000000"/>
            </a:solidFill>
          </p:grpSpPr>
          <p:grpSp>
            <p:nvGrpSpPr>
              <p:cNvPr id="47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3684881" y="7150173"/>
                <a:ext cx="4177019" cy="5266184"/>
                <a:chOff x="13684881" y="7150173"/>
                <a:chExt cx="4177019" cy="5266184"/>
              </a:xfrm>
              <a:solidFill>
                <a:srgbClr val="000000"/>
              </a:solidFill>
            </p:grpSpPr>
            <p:grpSp>
              <p:nvGrpSpPr>
                <p:cNvPr id="47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4892770" y="10673655"/>
                  <a:ext cx="1274291" cy="1548233"/>
                  <a:chOff x="14892770" y="10673655"/>
                  <a:chExt cx="1274291" cy="1548233"/>
                </a:xfrm>
                <a:solidFill>
                  <a:srgbClr val="000000"/>
                </a:solidFill>
              </p:grpSpPr>
              <p:grpSp>
                <p:nvGrpSpPr>
                  <p:cNvPr id="4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4892770" y="11375259"/>
                    <a:ext cx="1274291" cy="846629"/>
                    <a:chOff x="14892770" y="11375259"/>
                    <a:chExt cx="1274291" cy="846629"/>
                  </a:xfrm>
                  <a:solidFill>
                    <a:srgbClr val="000000"/>
                  </a:solidFill>
                </p:grpSpPr>
                <p:sp>
                  <p:nvSpPr>
                    <p:cNvPr id="477" name="Polyline: figure 476">
                      <a:extLst>
                        <a:ext uri="{FF2B5EF4-FFF2-40B4-BE49-F238E27FC236}">
                          <a16:creationId xmlns:a16="http://schemas.microsoft.com/office/drawing/2014/main" id="{8A7B60D0-9E85-4CE1-8A77-6FFCF30FF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2770" y="11489882"/>
                      <a:ext cx="1274291" cy="732005"/>
                    </a:xfrm>
                    <a:custGeom>
                      <a:avLst/>
                      <a:gdLst>
                        <a:gd name="connsiteX0" fmla="*/ 1274291 w 1274291"/>
                        <a:gd name="connsiteY0" fmla="*/ 362841 h 732005"/>
                        <a:gd name="connsiteX1" fmla="*/ 1274291 w 1274291"/>
                        <a:gd name="connsiteY1" fmla="*/ 249009 h 732005"/>
                        <a:gd name="connsiteX2" fmla="*/ 1239509 w 1274291"/>
                        <a:gd name="connsiteY2" fmla="*/ 249009 h 732005"/>
                        <a:gd name="connsiteX3" fmla="*/ 1087733 w 1274291"/>
                        <a:gd name="connsiteY3" fmla="*/ 106718 h 732005"/>
                        <a:gd name="connsiteX4" fmla="*/ 186559 w 1274291"/>
                        <a:gd name="connsiteY4" fmla="*/ 106718 h 732005"/>
                        <a:gd name="connsiteX5" fmla="*/ 34782 w 1274291"/>
                        <a:gd name="connsiteY5" fmla="*/ 249009 h 732005"/>
                        <a:gd name="connsiteX6" fmla="*/ 0 w 1274291"/>
                        <a:gd name="connsiteY6" fmla="*/ 249009 h 732005"/>
                        <a:gd name="connsiteX7" fmla="*/ 0 w 1274291"/>
                        <a:gd name="connsiteY7" fmla="*/ 362841 h 732005"/>
                        <a:gd name="connsiteX8" fmla="*/ 0 w 1274291"/>
                        <a:gd name="connsiteY8" fmla="*/ 362841 h 732005"/>
                        <a:gd name="connsiteX9" fmla="*/ 186559 w 1274291"/>
                        <a:gd name="connsiteY9" fmla="*/ 625288 h 732005"/>
                        <a:gd name="connsiteX10" fmla="*/ 1087733 w 1274291"/>
                        <a:gd name="connsiteY10" fmla="*/ 625288 h 732005"/>
                        <a:gd name="connsiteX11" fmla="*/ 1274291 w 1274291"/>
                        <a:gd name="connsiteY11" fmla="*/ 362841 h 7320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74291" h="732005">
                          <a:moveTo>
                            <a:pt x="1274291" y="362841"/>
                          </a:moveTo>
                          <a:lnTo>
                            <a:pt x="1274291" y="249009"/>
                          </a:lnTo>
                          <a:lnTo>
                            <a:pt x="1239509" y="249009"/>
                          </a:lnTo>
                          <a:cubicBezTo>
                            <a:pt x="1207889" y="195254"/>
                            <a:pt x="1157297" y="147824"/>
                            <a:pt x="1087733" y="106718"/>
                          </a:cubicBezTo>
                          <a:cubicBezTo>
                            <a:pt x="837934" y="-35573"/>
                            <a:pt x="436358" y="-35573"/>
                            <a:pt x="186559" y="106718"/>
                          </a:cubicBezTo>
                          <a:cubicBezTo>
                            <a:pt x="113833" y="147824"/>
                            <a:pt x="63240" y="198416"/>
                            <a:pt x="34782" y="249009"/>
                          </a:cubicBezTo>
                          <a:lnTo>
                            <a:pt x="0" y="249009"/>
                          </a:lnTo>
                          <a:lnTo>
                            <a:pt x="0" y="362841"/>
                          </a:lnTo>
                          <a:lnTo>
                            <a:pt x="0" y="362841"/>
                          </a:lnTo>
                          <a:cubicBezTo>
                            <a:pt x="0" y="457702"/>
                            <a:pt x="60078" y="552562"/>
                            <a:pt x="186559" y="625288"/>
                          </a:cubicBezTo>
                          <a:cubicBezTo>
                            <a:pt x="436358" y="767579"/>
                            <a:pt x="837934" y="767579"/>
                            <a:pt x="1087733" y="625288"/>
                          </a:cubicBezTo>
                          <a:cubicBezTo>
                            <a:pt x="1214213" y="552562"/>
                            <a:pt x="1274291" y="457702"/>
                            <a:pt x="1274291" y="362841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8" name="Polyline: figure 477">
                      <a:extLst>
                        <a:ext uri="{FF2B5EF4-FFF2-40B4-BE49-F238E27FC236}">
                          <a16:creationId xmlns:a16="http://schemas.microsoft.com/office/drawing/2014/main" id="{7A73EA3D-FE7F-4C86-B3F1-9F5F836F0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1541" y="11488313"/>
                      <a:ext cx="1005520" cy="728820"/>
                    </a:xfrm>
                    <a:custGeom>
                      <a:avLst/>
                      <a:gdLst>
                        <a:gd name="connsiteX0" fmla="*/ 818961 w 1005520"/>
                        <a:gd name="connsiteY0" fmla="*/ 108288 h 728820"/>
                        <a:gd name="connsiteX1" fmla="*/ 0 w 1005520"/>
                        <a:gd name="connsiteY1" fmla="*/ 67181 h 728820"/>
                        <a:gd name="connsiteX2" fmla="*/ 0 w 1005520"/>
                        <a:gd name="connsiteY2" fmla="*/ 661640 h 728820"/>
                        <a:gd name="connsiteX3" fmla="*/ 818961 w 1005520"/>
                        <a:gd name="connsiteY3" fmla="*/ 620533 h 728820"/>
                        <a:gd name="connsiteX4" fmla="*/ 1005520 w 1005520"/>
                        <a:gd name="connsiteY4" fmla="*/ 361249 h 728820"/>
                        <a:gd name="connsiteX5" fmla="*/ 1005520 w 1005520"/>
                        <a:gd name="connsiteY5" fmla="*/ 247416 h 728820"/>
                        <a:gd name="connsiteX6" fmla="*/ 970738 w 1005520"/>
                        <a:gd name="connsiteY6" fmla="*/ 247416 h 728820"/>
                        <a:gd name="connsiteX7" fmla="*/ 818961 w 1005520"/>
                        <a:gd name="connsiteY7" fmla="*/ 108288 h 7288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5520" h="728820">
                          <a:moveTo>
                            <a:pt x="818961" y="108288"/>
                          </a:moveTo>
                          <a:cubicBezTo>
                            <a:pt x="597620" y="-21355"/>
                            <a:pt x="249799" y="-34003"/>
                            <a:pt x="0" y="67181"/>
                          </a:cubicBezTo>
                          <a:lnTo>
                            <a:pt x="0" y="661640"/>
                          </a:lnTo>
                          <a:cubicBezTo>
                            <a:pt x="249799" y="762824"/>
                            <a:pt x="594458" y="750176"/>
                            <a:pt x="818961" y="620533"/>
                          </a:cubicBezTo>
                          <a:cubicBezTo>
                            <a:pt x="942280" y="547807"/>
                            <a:pt x="1005520" y="456109"/>
                            <a:pt x="1005520" y="361249"/>
                          </a:cubicBezTo>
                          <a:lnTo>
                            <a:pt x="1005520" y="247416"/>
                          </a:lnTo>
                          <a:lnTo>
                            <a:pt x="970738" y="247416"/>
                          </a:lnTo>
                          <a:cubicBezTo>
                            <a:pt x="942280" y="199986"/>
                            <a:pt x="891688" y="149393"/>
                            <a:pt x="818961" y="108288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9" name="Polyline: figure 478">
                      <a:extLst>
                        <a:ext uri="{FF2B5EF4-FFF2-40B4-BE49-F238E27FC236}">
                          <a16:creationId xmlns:a16="http://schemas.microsoft.com/office/drawing/2014/main" id="{0CAF7EDE-9987-445D-8643-90634F29B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5932" y="11375259"/>
                      <a:ext cx="1271129" cy="733587"/>
                    </a:xfrm>
                    <a:custGeom>
                      <a:avLst/>
                      <a:gdLst>
                        <a:gd name="connsiteX0" fmla="*/ 1271129 w 1271129"/>
                        <a:gd name="connsiteY0" fmla="*/ 366794 h 733587"/>
                        <a:gd name="connsiteX1" fmla="*/ 635565 w 1271129"/>
                        <a:gd name="connsiteY1" fmla="*/ 733588 h 733587"/>
                        <a:gd name="connsiteX2" fmla="*/ 0 w 1271129"/>
                        <a:gd name="connsiteY2" fmla="*/ 366794 h 733587"/>
                        <a:gd name="connsiteX3" fmla="*/ 635565 w 1271129"/>
                        <a:gd name="connsiteY3" fmla="*/ 0 h 733587"/>
                        <a:gd name="connsiteX4" fmla="*/ 1271129 w 1271129"/>
                        <a:gd name="connsiteY4" fmla="*/ 366794 h 733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1129" h="733587">
                          <a:moveTo>
                            <a:pt x="1271129" y="366794"/>
                          </a:moveTo>
                          <a:cubicBezTo>
                            <a:pt x="1271129" y="569368"/>
                            <a:pt x="986577" y="733588"/>
                            <a:pt x="635565" y="733588"/>
                          </a:cubicBezTo>
                          <a:cubicBezTo>
                            <a:pt x="284552" y="733588"/>
                            <a:pt x="0" y="569368"/>
                            <a:pt x="0" y="366794"/>
                          </a:cubicBezTo>
                          <a:cubicBezTo>
                            <a:pt x="0" y="164220"/>
                            <a:pt x="284552" y="0"/>
                            <a:pt x="635565" y="0"/>
                          </a:cubicBezTo>
                          <a:cubicBezTo>
                            <a:pt x="986577" y="0"/>
                            <a:pt x="1271129" y="164220"/>
                            <a:pt x="1271129" y="36679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48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5442961" y="10673655"/>
                    <a:ext cx="519346" cy="1088278"/>
                    <a:chOff x="15442961" y="10673655"/>
                    <a:chExt cx="519346" cy="1088278"/>
                  </a:xfrm>
                  <a:solidFill>
                    <a:srgbClr val="000000"/>
                  </a:solidFill>
                </p:grpSpPr>
                <p:sp>
                  <p:nvSpPr>
                    <p:cNvPr id="481" name="Polyline: figure 480">
                      <a:extLst>
                        <a:ext uri="{FF2B5EF4-FFF2-40B4-BE49-F238E27FC236}">
                          <a16:creationId xmlns:a16="http://schemas.microsoft.com/office/drawing/2014/main" id="{75F0B609-FF2B-4B6F-B545-64A1C7157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11237"/>
                      <a:ext cx="516021" cy="1050696"/>
                    </a:xfrm>
                    <a:custGeom>
                      <a:avLst/>
                      <a:gdLst>
                        <a:gd name="connsiteX0" fmla="*/ 496436 w 516021"/>
                        <a:gd name="connsiteY0" fmla="*/ 1037140 h 1050696"/>
                        <a:gd name="connsiteX1" fmla="*/ 404738 w 516021"/>
                        <a:gd name="connsiteY1" fmla="*/ 1040302 h 1050696"/>
                        <a:gd name="connsiteX2" fmla="*/ 15810 w 516021"/>
                        <a:gd name="connsiteY2" fmla="*/ 818961 h 1050696"/>
                        <a:gd name="connsiteX3" fmla="*/ 0 w 516021"/>
                        <a:gd name="connsiteY3" fmla="*/ 796827 h 1050696"/>
                        <a:gd name="connsiteX4" fmla="*/ 0 w 516021"/>
                        <a:gd name="connsiteY4" fmla="*/ 796827 h 1050696"/>
                        <a:gd name="connsiteX5" fmla="*/ 0 w 516021"/>
                        <a:gd name="connsiteY5" fmla="*/ 0 h 1050696"/>
                        <a:gd name="connsiteX6" fmla="*/ 515408 w 516021"/>
                        <a:gd name="connsiteY6" fmla="*/ 218179 h 1050696"/>
                        <a:gd name="connsiteX7" fmla="*/ 515408 w 516021"/>
                        <a:gd name="connsiteY7" fmla="*/ 1008682 h 1050696"/>
                        <a:gd name="connsiteX8" fmla="*/ 515408 w 516021"/>
                        <a:gd name="connsiteY8" fmla="*/ 1011844 h 1050696"/>
                        <a:gd name="connsiteX9" fmla="*/ 515408 w 516021"/>
                        <a:gd name="connsiteY9" fmla="*/ 1011844 h 1050696"/>
                        <a:gd name="connsiteX10" fmla="*/ 515408 w 516021"/>
                        <a:gd name="connsiteY10" fmla="*/ 1011844 h 1050696"/>
                        <a:gd name="connsiteX11" fmla="*/ 496436 w 516021"/>
                        <a:gd name="connsiteY11" fmla="*/ 1037140 h 1050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6021" h="1050696">
                          <a:moveTo>
                            <a:pt x="496436" y="1037140"/>
                          </a:moveTo>
                          <a:cubicBezTo>
                            <a:pt x="471140" y="1052950"/>
                            <a:pt x="430034" y="1056112"/>
                            <a:pt x="404738" y="1040302"/>
                          </a:cubicBezTo>
                          <a:lnTo>
                            <a:pt x="15810" y="818961"/>
                          </a:lnTo>
                          <a:cubicBezTo>
                            <a:pt x="6324" y="812637"/>
                            <a:pt x="0" y="806313"/>
                            <a:pt x="0" y="796827"/>
                          </a:cubicBezTo>
                          <a:lnTo>
                            <a:pt x="0" y="796827"/>
                          </a:lnTo>
                          <a:lnTo>
                            <a:pt x="0" y="0"/>
                          </a:lnTo>
                          <a:lnTo>
                            <a:pt x="515408" y="218179"/>
                          </a:lnTo>
                          <a:lnTo>
                            <a:pt x="515408" y="1008682"/>
                          </a:lnTo>
                          <a:cubicBezTo>
                            <a:pt x="515408" y="1008682"/>
                            <a:pt x="515408" y="1011844"/>
                            <a:pt x="515408" y="1011844"/>
                          </a:cubicBezTo>
                          <a:lnTo>
                            <a:pt x="515408" y="1011844"/>
                          </a:lnTo>
                          <a:lnTo>
                            <a:pt x="515408" y="1011844"/>
                          </a:lnTo>
                          <a:cubicBezTo>
                            <a:pt x="518570" y="1018168"/>
                            <a:pt x="509084" y="1030817"/>
                            <a:pt x="496436" y="1037140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2" name="Polyline: figure 481">
                      <a:extLst>
                        <a:ext uri="{FF2B5EF4-FFF2-40B4-BE49-F238E27FC236}">
                          <a16:creationId xmlns:a16="http://schemas.microsoft.com/office/drawing/2014/main" id="{EC93B9B7-501A-42D5-9D1C-17CCAB3F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6123" y="10957873"/>
                      <a:ext cx="515408" cy="651374"/>
                    </a:xfrm>
                    <a:custGeom>
                      <a:avLst/>
                      <a:gdLst>
                        <a:gd name="connsiteX0" fmla="*/ 0 w 515408"/>
                        <a:gd name="connsiteY0" fmla="*/ 44268 h 651374"/>
                        <a:gd name="connsiteX1" fmla="*/ 0 w 515408"/>
                        <a:gd name="connsiteY1" fmla="*/ 354146 h 651374"/>
                        <a:gd name="connsiteX2" fmla="*/ 515408 w 515408"/>
                        <a:gd name="connsiteY2" fmla="*/ 651375 h 651374"/>
                        <a:gd name="connsiteX3" fmla="*/ 515408 w 515408"/>
                        <a:gd name="connsiteY3" fmla="*/ 256123 h 651374"/>
                        <a:gd name="connsiteX4" fmla="*/ 72726 w 515408"/>
                        <a:gd name="connsiteY4" fmla="*/ 0 h 65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5408" h="651374">
                          <a:moveTo>
                            <a:pt x="0" y="44268"/>
                          </a:moveTo>
                          <a:lnTo>
                            <a:pt x="0" y="354146"/>
                          </a:lnTo>
                          <a:lnTo>
                            <a:pt x="515408" y="651375"/>
                          </a:lnTo>
                          <a:lnTo>
                            <a:pt x="515408" y="256123"/>
                          </a:lnTo>
                          <a:lnTo>
                            <a:pt x="72726" y="0"/>
                          </a:ln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3" name="Polyline: figure 482">
                      <a:extLst>
                        <a:ext uri="{FF2B5EF4-FFF2-40B4-BE49-F238E27FC236}">
                          <a16:creationId xmlns:a16="http://schemas.microsoft.com/office/drawing/2014/main" id="{43B95C9A-FA7C-4492-B523-1B4A5D2DF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967" y="10897795"/>
                      <a:ext cx="69564" cy="863229"/>
                    </a:xfrm>
                    <a:custGeom>
                      <a:avLst/>
                      <a:gdLst>
                        <a:gd name="connsiteX0" fmla="*/ 69564 w 69564"/>
                        <a:gd name="connsiteY0" fmla="*/ 28458 h 863229"/>
                        <a:gd name="connsiteX1" fmla="*/ 69564 w 69564"/>
                        <a:gd name="connsiteY1" fmla="*/ 818961 h 863229"/>
                        <a:gd name="connsiteX2" fmla="*/ 69564 w 69564"/>
                        <a:gd name="connsiteY2" fmla="*/ 822123 h 863229"/>
                        <a:gd name="connsiteX3" fmla="*/ 69564 w 69564"/>
                        <a:gd name="connsiteY3" fmla="*/ 822123 h 863229"/>
                        <a:gd name="connsiteX4" fmla="*/ 69564 w 69564"/>
                        <a:gd name="connsiteY4" fmla="*/ 822123 h 863229"/>
                        <a:gd name="connsiteX5" fmla="*/ 47430 w 69564"/>
                        <a:gd name="connsiteY5" fmla="*/ 850581 h 863229"/>
                        <a:gd name="connsiteX6" fmla="*/ 3162 w 69564"/>
                        <a:gd name="connsiteY6" fmla="*/ 863229 h 863229"/>
                        <a:gd name="connsiteX7" fmla="*/ 0 w 69564"/>
                        <a:gd name="connsiteY7" fmla="*/ 0 h 863229"/>
                        <a:gd name="connsiteX8" fmla="*/ 69564 w 69564"/>
                        <a:gd name="connsiteY8" fmla="*/ 28458 h 863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9564" h="863229">
                          <a:moveTo>
                            <a:pt x="69564" y="28458"/>
                          </a:moveTo>
                          <a:lnTo>
                            <a:pt x="69564" y="818961"/>
                          </a:lnTo>
                          <a:cubicBezTo>
                            <a:pt x="69564" y="818961"/>
                            <a:pt x="69564" y="822123"/>
                            <a:pt x="69564" y="822123"/>
                          </a:cubicBezTo>
                          <a:lnTo>
                            <a:pt x="69564" y="822123"/>
                          </a:lnTo>
                          <a:lnTo>
                            <a:pt x="69564" y="822123"/>
                          </a:lnTo>
                          <a:cubicBezTo>
                            <a:pt x="69564" y="831609"/>
                            <a:pt x="60078" y="841096"/>
                            <a:pt x="47430" y="850581"/>
                          </a:cubicBezTo>
                          <a:cubicBezTo>
                            <a:pt x="34782" y="856906"/>
                            <a:pt x="18972" y="863229"/>
                            <a:pt x="3162" y="863229"/>
                          </a:cubicBezTo>
                          <a:lnTo>
                            <a:pt x="0" y="0"/>
                          </a:lnTo>
                          <a:lnTo>
                            <a:pt x="69564" y="28458"/>
                          </a:ln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4" name="Polyline: figure 483">
                      <a:extLst>
                        <a:ext uri="{FF2B5EF4-FFF2-40B4-BE49-F238E27FC236}">
                          <a16:creationId xmlns:a16="http://schemas.microsoft.com/office/drawing/2014/main" id="{3F6850D2-F0B3-4EEC-907D-6C6F3BD32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3969" y="10673655"/>
                      <a:ext cx="516553" cy="296504"/>
                    </a:xfrm>
                    <a:custGeom>
                      <a:avLst/>
                      <a:gdLst>
                        <a:gd name="connsiteX0" fmla="*/ 501752 w 516553"/>
                        <a:gd name="connsiteY0" fmla="*/ 230465 h 296504"/>
                        <a:gd name="connsiteX1" fmla="*/ 112824 w 516553"/>
                        <a:gd name="connsiteY1" fmla="*/ 9124 h 296504"/>
                        <a:gd name="connsiteX2" fmla="*/ 21126 w 516553"/>
                        <a:gd name="connsiteY2" fmla="*/ 12286 h 296504"/>
                        <a:gd name="connsiteX3" fmla="*/ 21126 w 516553"/>
                        <a:gd name="connsiteY3" fmla="*/ 12286 h 296504"/>
                        <a:gd name="connsiteX4" fmla="*/ 14802 w 516553"/>
                        <a:gd name="connsiteY4" fmla="*/ 66040 h 296504"/>
                        <a:gd name="connsiteX5" fmla="*/ 403729 w 516553"/>
                        <a:gd name="connsiteY5" fmla="*/ 287381 h 296504"/>
                        <a:gd name="connsiteX6" fmla="*/ 495428 w 516553"/>
                        <a:gd name="connsiteY6" fmla="*/ 284219 h 296504"/>
                        <a:gd name="connsiteX7" fmla="*/ 495428 w 516553"/>
                        <a:gd name="connsiteY7" fmla="*/ 284219 h 296504"/>
                        <a:gd name="connsiteX8" fmla="*/ 501752 w 516553"/>
                        <a:gd name="connsiteY8" fmla="*/ 230465 h 296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6553" h="296504">
                          <a:moveTo>
                            <a:pt x="501752" y="230465"/>
                          </a:moveTo>
                          <a:lnTo>
                            <a:pt x="112824" y="9124"/>
                          </a:lnTo>
                          <a:cubicBezTo>
                            <a:pt x="90690" y="-3524"/>
                            <a:pt x="49584" y="-3524"/>
                            <a:pt x="21126" y="12286"/>
                          </a:cubicBezTo>
                          <a:lnTo>
                            <a:pt x="21126" y="12286"/>
                          </a:lnTo>
                          <a:cubicBezTo>
                            <a:pt x="-4170" y="28096"/>
                            <a:pt x="-7332" y="50230"/>
                            <a:pt x="14802" y="66040"/>
                          </a:cubicBezTo>
                          <a:lnTo>
                            <a:pt x="403729" y="287381"/>
                          </a:lnTo>
                          <a:cubicBezTo>
                            <a:pt x="425863" y="300029"/>
                            <a:pt x="466970" y="300029"/>
                            <a:pt x="495428" y="284219"/>
                          </a:cubicBezTo>
                          <a:lnTo>
                            <a:pt x="495428" y="284219"/>
                          </a:lnTo>
                          <a:cubicBezTo>
                            <a:pt x="520724" y="265247"/>
                            <a:pt x="523886" y="243113"/>
                            <a:pt x="501752" y="230465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5" name="Polyline: figure 484">
                      <a:extLst>
                        <a:ext uri="{FF2B5EF4-FFF2-40B4-BE49-F238E27FC236}">
                          <a16:creationId xmlns:a16="http://schemas.microsoft.com/office/drawing/2014/main" id="{F077D3DE-C656-4B73-AF77-9B0271AF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20722"/>
                      <a:ext cx="519346" cy="252961"/>
                    </a:xfrm>
                    <a:custGeom>
                      <a:avLst/>
                      <a:gdLst>
                        <a:gd name="connsiteX0" fmla="*/ 404738 w 519346"/>
                        <a:gd name="connsiteY0" fmla="*/ 243475 h 252961"/>
                        <a:gd name="connsiteX1" fmla="*/ 15810 w 519346"/>
                        <a:gd name="connsiteY1" fmla="*/ 22134 h 252961"/>
                        <a:gd name="connsiteX2" fmla="*/ 0 w 519346"/>
                        <a:gd name="connsiteY2" fmla="*/ 0 h 252961"/>
                        <a:gd name="connsiteX3" fmla="*/ 15810 w 519346"/>
                        <a:gd name="connsiteY3" fmla="*/ 18972 h 252961"/>
                        <a:gd name="connsiteX4" fmla="*/ 404738 w 519346"/>
                        <a:gd name="connsiteY4" fmla="*/ 240313 h 252961"/>
                        <a:gd name="connsiteX5" fmla="*/ 496436 w 519346"/>
                        <a:gd name="connsiteY5" fmla="*/ 237151 h 252961"/>
                        <a:gd name="connsiteX6" fmla="*/ 496436 w 519346"/>
                        <a:gd name="connsiteY6" fmla="*/ 237151 h 252961"/>
                        <a:gd name="connsiteX7" fmla="*/ 518570 w 519346"/>
                        <a:gd name="connsiteY7" fmla="*/ 208693 h 252961"/>
                        <a:gd name="connsiteX8" fmla="*/ 496436 w 519346"/>
                        <a:gd name="connsiteY8" fmla="*/ 243475 h 252961"/>
                        <a:gd name="connsiteX9" fmla="*/ 496436 w 519346"/>
                        <a:gd name="connsiteY9" fmla="*/ 243475 h 252961"/>
                        <a:gd name="connsiteX10" fmla="*/ 404738 w 519346"/>
                        <a:gd name="connsiteY10" fmla="*/ 243475 h 252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9346" h="252961">
                          <a:moveTo>
                            <a:pt x="404738" y="243475"/>
                          </a:moveTo>
                          <a:lnTo>
                            <a:pt x="15810" y="22134"/>
                          </a:lnTo>
                          <a:cubicBezTo>
                            <a:pt x="6324" y="15810"/>
                            <a:pt x="0" y="6324"/>
                            <a:pt x="0" y="0"/>
                          </a:cubicBezTo>
                          <a:cubicBezTo>
                            <a:pt x="3162" y="6324"/>
                            <a:pt x="6324" y="12648"/>
                            <a:pt x="15810" y="18972"/>
                          </a:cubicBezTo>
                          <a:lnTo>
                            <a:pt x="404738" y="240313"/>
                          </a:lnTo>
                          <a:cubicBezTo>
                            <a:pt x="426872" y="252961"/>
                            <a:pt x="467978" y="252961"/>
                            <a:pt x="496436" y="237151"/>
                          </a:cubicBezTo>
                          <a:lnTo>
                            <a:pt x="496436" y="237151"/>
                          </a:lnTo>
                          <a:cubicBezTo>
                            <a:pt x="512246" y="227665"/>
                            <a:pt x="518570" y="218179"/>
                            <a:pt x="518570" y="208693"/>
                          </a:cubicBezTo>
                          <a:cubicBezTo>
                            <a:pt x="521732" y="221341"/>
                            <a:pt x="515408" y="233989"/>
                            <a:pt x="496436" y="243475"/>
                          </a:cubicBezTo>
                          <a:lnTo>
                            <a:pt x="496436" y="243475"/>
                          </a:lnTo>
                          <a:cubicBezTo>
                            <a:pt x="471140" y="256123"/>
                            <a:pt x="430034" y="256123"/>
                            <a:pt x="404738" y="243475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3684881" y="7150173"/>
                  <a:ext cx="4177019" cy="5266184"/>
                  <a:chOff x="13684881" y="7150173"/>
                  <a:chExt cx="4177019" cy="5266184"/>
                </a:xfrm>
                <a:solidFill>
                  <a:srgbClr val="000000"/>
                </a:solidFill>
              </p:grpSpPr>
              <p:sp>
                <p:nvSpPr>
                  <p:cNvPr id="487" name="Polyline: figure 486">
                    <a:extLst>
                      <a:ext uri="{FF2B5EF4-FFF2-40B4-BE49-F238E27FC236}">
                        <a16:creationId xmlns:a16="http://schemas.microsoft.com/office/drawing/2014/main" id="{044FC4DA-4E08-48B8-BB30-144E8707160B}"/>
                      </a:ext>
                    </a:extLst>
                  </p:cNvPr>
                  <p:cNvSpPr/>
                  <p:nvPr/>
                </p:nvSpPr>
                <p:spPr>
                  <a:xfrm>
                    <a:off x="13735474" y="7150173"/>
                    <a:ext cx="4126427" cy="5255903"/>
                  </a:xfrm>
                  <a:custGeom>
                    <a:avLst/>
                    <a:gdLst>
                      <a:gd name="connsiteX0" fmla="*/ 3987299 w 4126427"/>
                      <a:gd name="connsiteY0" fmla="*/ 2198236 h 5255903"/>
                      <a:gd name="connsiteX1" fmla="*/ 208693 w 4126427"/>
                      <a:gd name="connsiteY1" fmla="*/ 16447 h 5255903"/>
                      <a:gd name="connsiteX2" fmla="*/ 116994 w 4126427"/>
                      <a:gd name="connsiteY2" fmla="*/ 10123 h 5255903"/>
                      <a:gd name="connsiteX3" fmla="*/ 116994 w 4126427"/>
                      <a:gd name="connsiteY3" fmla="*/ 10123 h 5255903"/>
                      <a:gd name="connsiteX4" fmla="*/ 0 w 4126427"/>
                      <a:gd name="connsiteY4" fmla="*/ 79687 h 5255903"/>
                      <a:gd name="connsiteX5" fmla="*/ 72726 w 4126427"/>
                      <a:gd name="connsiteY5" fmla="*/ 89173 h 5255903"/>
                      <a:gd name="connsiteX6" fmla="*/ 69564 w 4126427"/>
                      <a:gd name="connsiteY6" fmla="*/ 123955 h 5255903"/>
                      <a:gd name="connsiteX7" fmla="*/ 69564 w 4126427"/>
                      <a:gd name="connsiteY7" fmla="*/ 2732616 h 5255903"/>
                      <a:gd name="connsiteX8" fmla="*/ 208693 w 4126427"/>
                      <a:gd name="connsiteY8" fmla="*/ 2998226 h 5255903"/>
                      <a:gd name="connsiteX9" fmla="*/ 3980975 w 4126427"/>
                      <a:gd name="connsiteY9" fmla="*/ 5176853 h 5255903"/>
                      <a:gd name="connsiteX10" fmla="*/ 3962003 w 4126427"/>
                      <a:gd name="connsiteY10" fmla="*/ 5255903 h 5255903"/>
                      <a:gd name="connsiteX11" fmla="*/ 4078997 w 4126427"/>
                      <a:gd name="connsiteY11" fmla="*/ 5189501 h 5255903"/>
                      <a:gd name="connsiteX12" fmla="*/ 4078997 w 4126427"/>
                      <a:gd name="connsiteY12" fmla="*/ 5189501 h 5255903"/>
                      <a:gd name="connsiteX13" fmla="*/ 4126427 w 4126427"/>
                      <a:gd name="connsiteY13" fmla="*/ 5075668 h 5255903"/>
                      <a:gd name="connsiteX14" fmla="*/ 4126427 w 4126427"/>
                      <a:gd name="connsiteY14" fmla="*/ 2467007 h 5255903"/>
                      <a:gd name="connsiteX15" fmla="*/ 3987299 w 4126427"/>
                      <a:gd name="connsiteY15" fmla="*/ 2198236 h 525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126427" h="5255903">
                        <a:moveTo>
                          <a:pt x="3987299" y="2198236"/>
                        </a:moveTo>
                        <a:lnTo>
                          <a:pt x="208693" y="16447"/>
                        </a:lnTo>
                        <a:cubicBezTo>
                          <a:pt x="173911" y="-2525"/>
                          <a:pt x="142291" y="-5687"/>
                          <a:pt x="116994" y="10123"/>
                        </a:cubicBezTo>
                        <a:lnTo>
                          <a:pt x="116994" y="10123"/>
                        </a:lnTo>
                        <a:lnTo>
                          <a:pt x="0" y="79687"/>
                        </a:lnTo>
                        <a:lnTo>
                          <a:pt x="72726" y="89173"/>
                        </a:lnTo>
                        <a:cubicBezTo>
                          <a:pt x="69564" y="98659"/>
                          <a:pt x="69564" y="111307"/>
                          <a:pt x="69564" y="123955"/>
                        </a:cubicBezTo>
                        <a:lnTo>
                          <a:pt x="69564" y="2732616"/>
                        </a:lnTo>
                        <a:cubicBezTo>
                          <a:pt x="69564" y="2836963"/>
                          <a:pt x="132805" y="2953957"/>
                          <a:pt x="208693" y="2998226"/>
                        </a:cubicBezTo>
                        <a:lnTo>
                          <a:pt x="3980975" y="5176853"/>
                        </a:lnTo>
                        <a:lnTo>
                          <a:pt x="3962003" y="5255903"/>
                        </a:lnTo>
                        <a:lnTo>
                          <a:pt x="4078997" y="5189501"/>
                        </a:lnTo>
                        <a:lnTo>
                          <a:pt x="4078997" y="5189501"/>
                        </a:lnTo>
                        <a:cubicBezTo>
                          <a:pt x="4107455" y="5173691"/>
                          <a:pt x="4126427" y="5132584"/>
                          <a:pt x="4126427" y="5075668"/>
                        </a:cubicBezTo>
                        <a:lnTo>
                          <a:pt x="4126427" y="2467007"/>
                        </a:lnTo>
                        <a:cubicBezTo>
                          <a:pt x="4126427" y="2362661"/>
                          <a:pt x="4063187" y="2242504"/>
                          <a:pt x="3987299" y="2198236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8" name="Polyline: figure 487">
                    <a:extLst>
                      <a:ext uri="{FF2B5EF4-FFF2-40B4-BE49-F238E27FC236}">
                        <a16:creationId xmlns:a16="http://schemas.microsoft.com/office/drawing/2014/main" id="{C5EDAA84-6CF7-4A09-B3DC-49DEBD0FADD4}"/>
                      </a:ext>
                    </a:extLst>
                  </p:cNvPr>
                  <p:cNvSpPr/>
                  <p:nvPr/>
                </p:nvSpPr>
                <p:spPr>
                  <a:xfrm>
                    <a:off x="15297508" y="9474889"/>
                    <a:ext cx="2561230" cy="2931186"/>
                  </a:xfrm>
                  <a:custGeom>
                    <a:avLst/>
                    <a:gdLst>
                      <a:gd name="connsiteX0" fmla="*/ 2513801 w 2561230"/>
                      <a:gd name="connsiteY0" fmla="*/ 2864784 h 2931186"/>
                      <a:gd name="connsiteX1" fmla="*/ 2513801 w 2561230"/>
                      <a:gd name="connsiteY1" fmla="*/ 2864784 h 2931186"/>
                      <a:gd name="connsiteX2" fmla="*/ 2561231 w 2561230"/>
                      <a:gd name="connsiteY2" fmla="*/ 2750952 h 2931186"/>
                      <a:gd name="connsiteX3" fmla="*/ 2561231 w 2561230"/>
                      <a:gd name="connsiteY3" fmla="*/ 142291 h 2931186"/>
                      <a:gd name="connsiteX4" fmla="*/ 2526449 w 2561230"/>
                      <a:gd name="connsiteY4" fmla="*/ 0 h 2931186"/>
                      <a:gd name="connsiteX5" fmla="*/ 0 w 2561230"/>
                      <a:gd name="connsiteY5" fmla="*/ 1457688 h 2931186"/>
                      <a:gd name="connsiteX6" fmla="*/ 2415778 w 2561230"/>
                      <a:gd name="connsiteY6" fmla="*/ 2852136 h 2931186"/>
                      <a:gd name="connsiteX7" fmla="*/ 2396806 w 2561230"/>
                      <a:gd name="connsiteY7" fmla="*/ 2931187 h 2931186"/>
                      <a:gd name="connsiteX8" fmla="*/ 2513801 w 2561230"/>
                      <a:gd name="connsiteY8" fmla="*/ 2864784 h 293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61230" h="2931186">
                        <a:moveTo>
                          <a:pt x="2513801" y="2864784"/>
                        </a:moveTo>
                        <a:lnTo>
                          <a:pt x="2513801" y="2864784"/>
                        </a:lnTo>
                        <a:cubicBezTo>
                          <a:pt x="2542259" y="2848974"/>
                          <a:pt x="2561231" y="2807868"/>
                          <a:pt x="2561231" y="2750952"/>
                        </a:cubicBezTo>
                        <a:lnTo>
                          <a:pt x="2561231" y="142291"/>
                        </a:lnTo>
                        <a:cubicBezTo>
                          <a:pt x="2561231" y="94860"/>
                          <a:pt x="2548583" y="47430"/>
                          <a:pt x="2526449" y="0"/>
                        </a:cubicBezTo>
                        <a:lnTo>
                          <a:pt x="0" y="1457688"/>
                        </a:lnTo>
                        <a:lnTo>
                          <a:pt x="2415778" y="2852136"/>
                        </a:lnTo>
                        <a:lnTo>
                          <a:pt x="2396806" y="2931187"/>
                        </a:lnTo>
                        <a:lnTo>
                          <a:pt x="2513801" y="2864784"/>
                        </a:ln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9" name="Polyline: figure 488">
                    <a:extLst>
                      <a:ext uri="{FF2B5EF4-FFF2-40B4-BE49-F238E27FC236}">
                        <a16:creationId xmlns:a16="http://schemas.microsoft.com/office/drawing/2014/main" id="{BDD906DF-56DF-445F-94D0-7BBCC7E32F91}"/>
                      </a:ext>
                    </a:extLst>
                  </p:cNvPr>
                  <p:cNvSpPr/>
                  <p:nvPr/>
                </p:nvSpPr>
                <p:spPr>
                  <a:xfrm>
                    <a:off x="13684881" y="7222271"/>
                    <a:ext cx="4056862" cy="5194086"/>
                  </a:xfrm>
                  <a:custGeom>
                    <a:avLst/>
                    <a:gdLst>
                      <a:gd name="connsiteX0" fmla="*/ 3917734 w 4056862"/>
                      <a:gd name="connsiteY0" fmla="*/ 5177480 h 5194086"/>
                      <a:gd name="connsiteX1" fmla="*/ 139129 w 4056862"/>
                      <a:gd name="connsiteY1" fmla="*/ 2995691 h 5194086"/>
                      <a:gd name="connsiteX2" fmla="*/ 0 w 4056862"/>
                      <a:gd name="connsiteY2" fmla="*/ 2730082 h 5194086"/>
                      <a:gd name="connsiteX3" fmla="*/ 0 w 4056862"/>
                      <a:gd name="connsiteY3" fmla="*/ 121421 h 5194086"/>
                      <a:gd name="connsiteX4" fmla="*/ 139129 w 4056862"/>
                      <a:gd name="connsiteY4" fmla="*/ 17075 h 5194086"/>
                      <a:gd name="connsiteX5" fmla="*/ 3917734 w 4056862"/>
                      <a:gd name="connsiteY5" fmla="*/ 2198864 h 5194086"/>
                      <a:gd name="connsiteX6" fmla="*/ 4056863 w 4056862"/>
                      <a:gd name="connsiteY6" fmla="*/ 2464473 h 5194086"/>
                      <a:gd name="connsiteX7" fmla="*/ 4056863 w 4056862"/>
                      <a:gd name="connsiteY7" fmla="*/ 5073134 h 5194086"/>
                      <a:gd name="connsiteX8" fmla="*/ 3917734 w 4056862"/>
                      <a:gd name="connsiteY8" fmla="*/ 5177480 h 5194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6862" h="5194086">
                        <a:moveTo>
                          <a:pt x="3917734" y="5177480"/>
                        </a:moveTo>
                        <a:lnTo>
                          <a:pt x="139129" y="2995691"/>
                        </a:lnTo>
                        <a:cubicBezTo>
                          <a:pt x="63240" y="2951423"/>
                          <a:pt x="0" y="2831266"/>
                          <a:pt x="0" y="2730082"/>
                        </a:cubicBezTo>
                        <a:lnTo>
                          <a:pt x="0" y="121421"/>
                        </a:lnTo>
                        <a:cubicBezTo>
                          <a:pt x="0" y="17075"/>
                          <a:pt x="63240" y="-27194"/>
                          <a:pt x="139129" y="17075"/>
                        </a:cubicBezTo>
                        <a:lnTo>
                          <a:pt x="3917734" y="2198864"/>
                        </a:lnTo>
                        <a:cubicBezTo>
                          <a:pt x="3993623" y="2243132"/>
                          <a:pt x="4056863" y="2363288"/>
                          <a:pt x="4056863" y="2464473"/>
                        </a:cubicBezTo>
                        <a:lnTo>
                          <a:pt x="4056863" y="5073134"/>
                        </a:lnTo>
                        <a:cubicBezTo>
                          <a:pt x="4056863" y="5174318"/>
                          <a:pt x="3993623" y="5221748"/>
                          <a:pt x="3917734" y="517748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90" name="Polyline: figure 489">
                    <a:extLst>
                      <a:ext uri="{FF2B5EF4-FFF2-40B4-BE49-F238E27FC236}">
                        <a16:creationId xmlns:a16="http://schemas.microsoft.com/office/drawing/2014/main" id="{AEE804B6-99E4-4058-8295-10FB57F26147}"/>
                      </a:ext>
                    </a:extLst>
                  </p:cNvPr>
                  <p:cNvSpPr/>
                  <p:nvPr/>
                </p:nvSpPr>
                <p:spPr>
                  <a:xfrm>
                    <a:off x="13760770" y="7318634"/>
                    <a:ext cx="3905086" cy="5001828"/>
                  </a:xfrm>
                  <a:custGeom>
                    <a:avLst/>
                    <a:gdLst>
                      <a:gd name="connsiteX0" fmla="*/ 3851332 w 3905086"/>
                      <a:gd name="connsiteY0" fmla="*/ 4995743 h 5001828"/>
                      <a:gd name="connsiteX1" fmla="*/ 50592 w 3905086"/>
                      <a:gd name="connsiteY1" fmla="*/ 2801306 h 5001828"/>
                      <a:gd name="connsiteX2" fmla="*/ 0 w 3905086"/>
                      <a:gd name="connsiteY2" fmla="*/ 2706445 h 5001828"/>
                      <a:gd name="connsiteX3" fmla="*/ 0 w 3905086"/>
                      <a:gd name="connsiteY3" fmla="*/ 44030 h 5001828"/>
                      <a:gd name="connsiteX4" fmla="*/ 50592 w 3905086"/>
                      <a:gd name="connsiteY4" fmla="*/ 6086 h 5001828"/>
                      <a:gd name="connsiteX5" fmla="*/ 3854494 w 3905086"/>
                      <a:gd name="connsiteY5" fmla="*/ 2200523 h 5001828"/>
                      <a:gd name="connsiteX6" fmla="*/ 3905086 w 3905086"/>
                      <a:gd name="connsiteY6" fmla="*/ 2295384 h 5001828"/>
                      <a:gd name="connsiteX7" fmla="*/ 3905086 w 3905086"/>
                      <a:gd name="connsiteY7" fmla="*/ 4957799 h 5001828"/>
                      <a:gd name="connsiteX8" fmla="*/ 3851332 w 3905086"/>
                      <a:gd name="connsiteY8" fmla="*/ 4995743 h 500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086" h="5001828">
                        <a:moveTo>
                          <a:pt x="3851332" y="4995743"/>
                        </a:moveTo>
                        <a:lnTo>
                          <a:pt x="50592" y="2801306"/>
                        </a:lnTo>
                        <a:cubicBezTo>
                          <a:pt x="22134" y="2785496"/>
                          <a:pt x="0" y="2744390"/>
                          <a:pt x="0" y="2706445"/>
                        </a:cubicBezTo>
                        <a:lnTo>
                          <a:pt x="0" y="44030"/>
                        </a:lnTo>
                        <a:cubicBezTo>
                          <a:pt x="0" y="6086"/>
                          <a:pt x="22134" y="-9724"/>
                          <a:pt x="50592" y="6086"/>
                        </a:cubicBezTo>
                        <a:lnTo>
                          <a:pt x="3854494" y="2200523"/>
                        </a:lnTo>
                        <a:cubicBezTo>
                          <a:pt x="3882952" y="2216333"/>
                          <a:pt x="3905086" y="2257439"/>
                          <a:pt x="3905086" y="2295384"/>
                        </a:cubicBezTo>
                        <a:lnTo>
                          <a:pt x="3905086" y="4957799"/>
                        </a:lnTo>
                        <a:cubicBezTo>
                          <a:pt x="3901924" y="4995743"/>
                          <a:pt x="3879790" y="5011553"/>
                          <a:pt x="3851332" y="4995743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49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5288022" y="9182243"/>
                <a:ext cx="758883" cy="1261511"/>
                <a:chOff x="15288022" y="9182243"/>
                <a:chExt cx="758883" cy="1261511"/>
              </a:xfrm>
              <a:solidFill>
                <a:srgbClr val="000000"/>
              </a:solidFill>
            </p:grpSpPr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0765506C-4F1C-4312-B44E-79C6484FB3E5}"/>
                    </a:ext>
                  </a:extLst>
                </p:cNvPr>
                <p:cNvSpPr/>
                <p:nvPr/>
              </p:nvSpPr>
              <p:spPr>
                <a:xfrm>
                  <a:off x="15288022" y="9182243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7F6263E4-8344-4CA8-8868-CD3842F38D94}"/>
                    </a:ext>
                  </a:extLst>
                </p:cNvPr>
                <p:cNvSpPr/>
                <p:nvPr/>
              </p:nvSpPr>
              <p:spPr>
                <a:xfrm>
                  <a:off x="15718056" y="9432042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2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3473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9BF53C0C-CAFA-4D7F-8474-DB20826C776D}"/>
                    </a:ext>
                  </a:extLst>
                </p:cNvPr>
                <p:cNvSpPr/>
                <p:nvPr/>
              </p:nvSpPr>
              <p:spPr>
                <a:xfrm>
                  <a:off x="15288022" y="9666031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B894870E-D295-4824-9300-68E57C097A8F}"/>
                    </a:ext>
                  </a:extLst>
                </p:cNvPr>
                <p:cNvSpPr/>
                <p:nvPr/>
              </p:nvSpPr>
              <p:spPr>
                <a:xfrm>
                  <a:off x="15718056" y="9915830"/>
                  <a:ext cx="328849" cy="527924"/>
                </a:xfrm>
                <a:custGeom>
                  <a:avLst/>
                  <a:gdLst>
                    <a:gd name="connsiteX0" fmla="*/ 287743 w 328849"/>
                    <a:gd name="connsiteY0" fmla="*/ 523473 h 527924"/>
                    <a:gd name="connsiteX1" fmla="*/ 41106 w 328849"/>
                    <a:gd name="connsiteY1" fmla="*/ 381182 h 527924"/>
                    <a:gd name="connsiteX2" fmla="*/ 0 w 328849"/>
                    <a:gd name="connsiteY2" fmla="*/ 305294 h 527924"/>
                    <a:gd name="connsiteX3" fmla="*/ 0 w 328849"/>
                    <a:gd name="connsiteY3" fmla="*/ 33361 h 527924"/>
                    <a:gd name="connsiteX4" fmla="*/ 41106 w 328849"/>
                    <a:gd name="connsiteY4" fmla="*/ 4903 h 527924"/>
                    <a:gd name="connsiteX5" fmla="*/ 287743 w 328849"/>
                    <a:gd name="connsiteY5" fmla="*/ 147193 h 527924"/>
                    <a:gd name="connsiteX6" fmla="*/ 328849 w 328849"/>
                    <a:gd name="connsiteY6" fmla="*/ 223082 h 527924"/>
                    <a:gd name="connsiteX7" fmla="*/ 328849 w 328849"/>
                    <a:gd name="connsiteY7" fmla="*/ 495015 h 527924"/>
                    <a:gd name="connsiteX8" fmla="*/ 287743 w 328849"/>
                    <a:gd name="connsiteY8" fmla="*/ 523473 h 5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7924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0311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96" name="Polyline: figure 495">
              <a:extLst>
                <a:ext uri="{FF2B5EF4-FFF2-40B4-BE49-F238E27FC236}">
                  <a16:creationId xmlns:a16="http://schemas.microsoft.com/office/drawing/2014/main" id="{62C91223-1306-4F85-A885-B102F19351E0}"/>
                </a:ext>
              </a:extLst>
            </p:cNvPr>
            <p:cNvSpPr/>
            <p:nvPr/>
          </p:nvSpPr>
          <p:spPr>
            <a:xfrm>
              <a:off x="19141726" y="9554730"/>
              <a:ext cx="241893" cy="140709"/>
            </a:xfrm>
            <a:custGeom>
              <a:avLst/>
              <a:gdLst>
                <a:gd name="connsiteX0" fmla="*/ 206321 w 241893"/>
                <a:gd name="connsiteY0" fmla="*/ 119366 h 140709"/>
                <a:gd name="connsiteX1" fmla="*/ 35573 w 241893"/>
                <a:gd name="connsiteY1" fmla="*/ 119366 h 140709"/>
                <a:gd name="connsiteX2" fmla="*/ 35573 w 241893"/>
                <a:gd name="connsiteY2" fmla="*/ 21343 h 140709"/>
                <a:gd name="connsiteX3" fmla="*/ 206321 w 241893"/>
                <a:gd name="connsiteY3" fmla="*/ 21343 h 140709"/>
                <a:gd name="connsiteX4" fmla="*/ 206321 w 241893"/>
                <a:gd name="connsiteY4" fmla="*/ 119366 h 1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93" h="140709">
                  <a:moveTo>
                    <a:pt x="206321" y="119366"/>
                  </a:moveTo>
                  <a:cubicBezTo>
                    <a:pt x="158891" y="147824"/>
                    <a:pt x="83003" y="147824"/>
                    <a:pt x="35573" y="119366"/>
                  </a:cubicBezTo>
                  <a:cubicBezTo>
                    <a:pt x="-11858" y="90908"/>
                    <a:pt x="-11858" y="46640"/>
                    <a:pt x="35573" y="21343"/>
                  </a:cubicBezTo>
                  <a:cubicBezTo>
                    <a:pt x="83003" y="-7114"/>
                    <a:pt x="158891" y="-7114"/>
                    <a:pt x="206321" y="21343"/>
                  </a:cubicBezTo>
                  <a:cubicBezTo>
                    <a:pt x="253751" y="46640"/>
                    <a:pt x="253751" y="90908"/>
                    <a:pt x="206321" y="119366"/>
                  </a:cubicBezTo>
                  <a:close/>
                </a:path>
              </a:pathLst>
            </a:custGeom>
            <a:solidFill>
              <a:srgbClr val="CACACA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1527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9CEF766E-912C-4B72-AA59-503056C01548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20954-BEF2-4450-8313-85D65620C0ED}"/>
              </a:ext>
            </a:extLst>
          </p:cNvPr>
          <p:cNvSpPr/>
          <p:nvPr/>
        </p:nvSpPr>
        <p:spPr>
          <a:xfrm>
            <a:off x="-24848" y="3610611"/>
            <a:ext cx="9167658" cy="1402459"/>
          </a:xfrm>
          <a:prstGeom prst="rect">
            <a:avLst/>
          </a:prstGeom>
          <a:solidFill>
            <a:srgbClr val="04040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249D4-9D3A-784C-8CDC-4EDD0B1DC062}"/>
              </a:ext>
            </a:extLst>
          </p:cNvPr>
          <p:cNvSpPr/>
          <p:nvPr/>
        </p:nvSpPr>
        <p:spPr>
          <a:xfrm>
            <a:off x="1323155" y="1485888"/>
            <a:ext cx="238063" cy="1780711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A48D6F-0DB0-FE4B-85B1-783ED465D721}"/>
              </a:ext>
            </a:extLst>
          </p:cNvPr>
          <p:cNvSpPr/>
          <p:nvPr/>
        </p:nvSpPr>
        <p:spPr>
          <a:xfrm>
            <a:off x="1732624" y="2457185"/>
            <a:ext cx="238063" cy="809414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2756E7-39A8-A846-BBD8-FDC3930A4D3A}"/>
              </a:ext>
            </a:extLst>
          </p:cNvPr>
          <p:cNvSpPr/>
          <p:nvPr/>
        </p:nvSpPr>
        <p:spPr>
          <a:xfrm>
            <a:off x="2142092" y="2057239"/>
            <a:ext cx="238063" cy="120936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DBBB6-B2C4-F547-BCE4-0FBEC1D2F785}"/>
              </a:ext>
            </a:extLst>
          </p:cNvPr>
          <p:cNvSpPr/>
          <p:nvPr/>
        </p:nvSpPr>
        <p:spPr>
          <a:xfrm>
            <a:off x="3170524" y="1876311"/>
            <a:ext cx="238063" cy="1390288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19CAC2-5B71-C943-B2DA-DB0D8F81F670}"/>
              </a:ext>
            </a:extLst>
          </p:cNvPr>
          <p:cNvSpPr/>
          <p:nvPr/>
        </p:nvSpPr>
        <p:spPr>
          <a:xfrm>
            <a:off x="3579992" y="2200077"/>
            <a:ext cx="238063" cy="1066522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89438-AFA4-CD47-B875-F2A488D2FE48}"/>
              </a:ext>
            </a:extLst>
          </p:cNvPr>
          <p:cNvSpPr/>
          <p:nvPr/>
        </p:nvSpPr>
        <p:spPr>
          <a:xfrm>
            <a:off x="3989460" y="1371617"/>
            <a:ext cx="238063" cy="1894982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52193-02F8-2042-B656-5F5C3F4FCA0A}"/>
              </a:ext>
            </a:extLst>
          </p:cNvPr>
          <p:cNvSpPr/>
          <p:nvPr/>
        </p:nvSpPr>
        <p:spPr>
          <a:xfrm>
            <a:off x="5017893" y="2200077"/>
            <a:ext cx="238063" cy="1066522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88C49-E1B3-C14F-882D-7E7661668543}"/>
              </a:ext>
            </a:extLst>
          </p:cNvPr>
          <p:cNvSpPr/>
          <p:nvPr/>
        </p:nvSpPr>
        <p:spPr>
          <a:xfrm>
            <a:off x="5427361" y="1485888"/>
            <a:ext cx="238063" cy="178071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1FE61-B1A0-5842-A549-9F32B4B5451A}"/>
              </a:ext>
            </a:extLst>
          </p:cNvPr>
          <p:cNvSpPr/>
          <p:nvPr/>
        </p:nvSpPr>
        <p:spPr>
          <a:xfrm>
            <a:off x="5836829" y="2600023"/>
            <a:ext cx="238063" cy="666576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D76F3-8982-D748-8F14-8F9E5EF0423D}"/>
              </a:ext>
            </a:extLst>
          </p:cNvPr>
          <p:cNvSpPr/>
          <p:nvPr/>
        </p:nvSpPr>
        <p:spPr>
          <a:xfrm>
            <a:off x="6865261" y="2726300"/>
            <a:ext cx="238063" cy="540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627852-702F-3F4F-9945-37ACE609FDD9}"/>
              </a:ext>
            </a:extLst>
          </p:cNvPr>
          <p:cNvSpPr/>
          <p:nvPr/>
        </p:nvSpPr>
        <p:spPr>
          <a:xfrm>
            <a:off x="7274730" y="1668058"/>
            <a:ext cx="238063" cy="159854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E41531-2F82-D445-BFA2-3CB297E655F7}"/>
              </a:ext>
            </a:extLst>
          </p:cNvPr>
          <p:cNvSpPr/>
          <p:nvPr/>
        </p:nvSpPr>
        <p:spPr>
          <a:xfrm>
            <a:off x="7684198" y="1981059"/>
            <a:ext cx="238063" cy="128554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70A385-ED99-FB44-A3FB-4351EA205CB7}"/>
              </a:ext>
            </a:extLst>
          </p:cNvPr>
          <p:cNvSpPr txBox="1">
            <a:spLocks/>
          </p:cNvSpPr>
          <p:nvPr/>
        </p:nvSpPr>
        <p:spPr>
          <a:xfrm>
            <a:off x="804162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B5A46B2-0E42-D241-A36D-77955FA2586E}"/>
              </a:ext>
            </a:extLst>
          </p:cNvPr>
          <p:cNvSpPr txBox="1">
            <a:spLocks/>
          </p:cNvSpPr>
          <p:nvPr/>
        </p:nvSpPr>
        <p:spPr>
          <a:xfrm>
            <a:off x="2662008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D7D2E4E-D1F7-D844-AB77-F87FBF2CF100}"/>
              </a:ext>
            </a:extLst>
          </p:cNvPr>
          <p:cNvSpPr txBox="1">
            <a:spLocks/>
          </p:cNvSpPr>
          <p:nvPr/>
        </p:nvSpPr>
        <p:spPr>
          <a:xfrm>
            <a:off x="4519854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F5190-C8D6-2944-8665-3D99D3A574C4}"/>
              </a:ext>
            </a:extLst>
          </p:cNvPr>
          <p:cNvSpPr txBox="1">
            <a:spLocks/>
          </p:cNvSpPr>
          <p:nvPr/>
        </p:nvSpPr>
        <p:spPr>
          <a:xfrm>
            <a:off x="6377700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CBD9873-EA6F-FB4A-B95D-62AC2A06B2FE}"/>
              </a:ext>
            </a:extLst>
          </p:cNvPr>
          <p:cNvSpPr txBox="1">
            <a:spLocks/>
          </p:cNvSpPr>
          <p:nvPr/>
        </p:nvSpPr>
        <p:spPr>
          <a:xfrm>
            <a:off x="1215088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9F669A0-C2C8-DC4D-8867-D6E0D63AA960}"/>
              </a:ext>
            </a:extLst>
          </p:cNvPr>
          <p:cNvSpPr txBox="1">
            <a:spLocks/>
          </p:cNvSpPr>
          <p:nvPr/>
        </p:nvSpPr>
        <p:spPr>
          <a:xfrm>
            <a:off x="162059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6D77AE-D44C-1C4E-8D0C-CEF686BFAC04}"/>
              </a:ext>
            </a:extLst>
          </p:cNvPr>
          <p:cNvSpPr txBox="1">
            <a:spLocks/>
          </p:cNvSpPr>
          <p:nvPr/>
        </p:nvSpPr>
        <p:spPr>
          <a:xfrm>
            <a:off x="2031644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197489-79CF-3E42-A1EF-6BF67721FBED}"/>
              </a:ext>
            </a:extLst>
          </p:cNvPr>
          <p:cNvSpPr txBox="1">
            <a:spLocks/>
          </p:cNvSpPr>
          <p:nvPr/>
        </p:nvSpPr>
        <p:spPr>
          <a:xfrm>
            <a:off x="30738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3819049-1743-7041-B8C9-2853A96459B6}"/>
              </a:ext>
            </a:extLst>
          </p:cNvPr>
          <p:cNvSpPr txBox="1">
            <a:spLocks/>
          </p:cNvSpPr>
          <p:nvPr/>
        </p:nvSpPr>
        <p:spPr>
          <a:xfrm>
            <a:off x="3479314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4243FFD-0636-0E42-907E-E3039FAEA6F8}"/>
              </a:ext>
            </a:extLst>
          </p:cNvPr>
          <p:cNvSpPr txBox="1">
            <a:spLocks/>
          </p:cNvSpPr>
          <p:nvPr/>
        </p:nvSpPr>
        <p:spPr>
          <a:xfrm>
            <a:off x="3890362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8B93E5D-C889-B24C-BFC5-578672152A13}"/>
              </a:ext>
            </a:extLst>
          </p:cNvPr>
          <p:cNvSpPr txBox="1">
            <a:spLocks/>
          </p:cNvSpPr>
          <p:nvPr/>
        </p:nvSpPr>
        <p:spPr>
          <a:xfrm>
            <a:off x="491866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878C2E1-D3DC-3848-A844-38AEDE2CF885}"/>
              </a:ext>
            </a:extLst>
          </p:cNvPr>
          <p:cNvSpPr txBox="1">
            <a:spLocks/>
          </p:cNvSpPr>
          <p:nvPr/>
        </p:nvSpPr>
        <p:spPr>
          <a:xfrm>
            <a:off x="532417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E6955-0A57-B841-843C-31D35C74D27C}"/>
              </a:ext>
            </a:extLst>
          </p:cNvPr>
          <p:cNvSpPr txBox="1">
            <a:spLocks/>
          </p:cNvSpPr>
          <p:nvPr/>
        </p:nvSpPr>
        <p:spPr>
          <a:xfrm>
            <a:off x="573522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75E6F9E-7131-904E-A403-AEA758650C17}"/>
              </a:ext>
            </a:extLst>
          </p:cNvPr>
          <p:cNvSpPr txBox="1">
            <a:spLocks/>
          </p:cNvSpPr>
          <p:nvPr/>
        </p:nvSpPr>
        <p:spPr>
          <a:xfrm>
            <a:off x="676159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D0A82DF-984C-9E41-AE7C-AF9E9BEF3171}"/>
              </a:ext>
            </a:extLst>
          </p:cNvPr>
          <p:cNvSpPr txBox="1">
            <a:spLocks/>
          </p:cNvSpPr>
          <p:nvPr/>
        </p:nvSpPr>
        <p:spPr>
          <a:xfrm>
            <a:off x="71671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37A463A-32B6-E540-BDDC-84CE1C14091C}"/>
              </a:ext>
            </a:extLst>
          </p:cNvPr>
          <p:cNvSpPr txBox="1">
            <a:spLocks/>
          </p:cNvSpPr>
          <p:nvPr/>
        </p:nvSpPr>
        <p:spPr>
          <a:xfrm>
            <a:off x="757815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040404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8B2A415-610E-3047-BB87-3A2D8023839E}"/>
              </a:ext>
            </a:extLst>
          </p:cNvPr>
          <p:cNvSpPr txBox="1">
            <a:spLocks/>
          </p:cNvSpPr>
          <p:nvPr/>
        </p:nvSpPr>
        <p:spPr>
          <a:xfrm>
            <a:off x="878575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349F4D-1B91-2C4F-980E-0C24E36D248C}"/>
              </a:ext>
            </a:extLst>
          </p:cNvPr>
          <p:cNvSpPr/>
          <p:nvPr/>
        </p:nvSpPr>
        <p:spPr>
          <a:xfrm>
            <a:off x="91005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260F12E-63F3-0048-B7B0-1F7301387AD5}"/>
              </a:ext>
            </a:extLst>
          </p:cNvPr>
          <p:cNvSpPr txBox="1">
            <a:spLocks/>
          </p:cNvSpPr>
          <p:nvPr/>
        </p:nvSpPr>
        <p:spPr>
          <a:xfrm>
            <a:off x="2727524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C09497-65FB-B540-8BCB-9CE19A71CF3E}"/>
              </a:ext>
            </a:extLst>
          </p:cNvPr>
          <p:cNvSpPr/>
          <p:nvPr/>
        </p:nvSpPr>
        <p:spPr>
          <a:xfrm>
            <a:off x="275900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80A56CE-212B-7845-8472-D212A31B03DD}"/>
              </a:ext>
            </a:extLst>
          </p:cNvPr>
          <p:cNvSpPr txBox="1">
            <a:spLocks/>
          </p:cNvSpPr>
          <p:nvPr/>
        </p:nvSpPr>
        <p:spPr>
          <a:xfrm>
            <a:off x="4582156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A10B1A-151C-9B4E-B20A-955B2C81C029}"/>
              </a:ext>
            </a:extLst>
          </p:cNvPr>
          <p:cNvSpPr/>
          <p:nvPr/>
        </p:nvSpPr>
        <p:spPr>
          <a:xfrm>
            <a:off x="4613637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78AC8C5-608C-C940-B1BD-F375661CFB91}"/>
              </a:ext>
            </a:extLst>
          </p:cNvPr>
          <p:cNvSpPr txBox="1">
            <a:spLocks/>
          </p:cNvSpPr>
          <p:nvPr/>
        </p:nvSpPr>
        <p:spPr>
          <a:xfrm>
            <a:off x="6422262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11935-CB86-7B45-917C-22A6553C48CF}"/>
              </a:ext>
            </a:extLst>
          </p:cNvPr>
          <p:cNvSpPr/>
          <p:nvPr/>
        </p:nvSpPr>
        <p:spPr>
          <a:xfrm>
            <a:off x="6453743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A29B7-A36E-49FD-B3D8-1BD9ABA8653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E6FF7D30-A0DE-4125-B6C5-F7990317AEB1}"/>
              </a:ext>
            </a:extLst>
          </p:cNvPr>
          <p:cNvCxnSpPr>
            <a:cxnSpLocks/>
          </p:cNvCxnSpPr>
          <p:nvPr/>
        </p:nvCxnSpPr>
        <p:spPr>
          <a:xfrm>
            <a:off x="1222527" y="3266599"/>
            <a:ext cx="1268075" cy="0"/>
          </a:xfrm>
          <a:prstGeom prst="line">
            <a:avLst/>
          </a:prstGeom>
          <a:ln>
            <a:solidFill>
              <a:srgbClr val="04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ive line 58">
            <a:extLst>
              <a:ext uri="{FF2B5EF4-FFF2-40B4-BE49-F238E27FC236}">
                <a16:creationId xmlns:a16="http://schemas.microsoft.com/office/drawing/2014/main" id="{EAE0B468-019A-468E-A004-16446E030C99}"/>
              </a:ext>
            </a:extLst>
          </p:cNvPr>
          <p:cNvCxnSpPr>
            <a:cxnSpLocks/>
          </p:cNvCxnSpPr>
          <p:nvPr/>
        </p:nvCxnSpPr>
        <p:spPr>
          <a:xfrm>
            <a:off x="3073806" y="3266599"/>
            <a:ext cx="1268075" cy="0"/>
          </a:xfrm>
          <a:prstGeom prst="line">
            <a:avLst/>
          </a:prstGeom>
          <a:ln>
            <a:solidFill>
              <a:srgbClr val="04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ive line 59">
            <a:extLst>
              <a:ext uri="{FF2B5EF4-FFF2-40B4-BE49-F238E27FC236}">
                <a16:creationId xmlns:a16="http://schemas.microsoft.com/office/drawing/2014/main" id="{ECD70EDC-8FFA-404B-98B0-0F00C1549FFC}"/>
              </a:ext>
            </a:extLst>
          </p:cNvPr>
          <p:cNvCxnSpPr>
            <a:cxnSpLocks/>
          </p:cNvCxnSpPr>
          <p:nvPr/>
        </p:nvCxnSpPr>
        <p:spPr>
          <a:xfrm>
            <a:off x="4926108" y="3266599"/>
            <a:ext cx="1268075" cy="0"/>
          </a:xfrm>
          <a:prstGeom prst="line">
            <a:avLst/>
          </a:prstGeom>
          <a:ln>
            <a:solidFill>
              <a:srgbClr val="04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ive line 60">
            <a:extLst>
              <a:ext uri="{FF2B5EF4-FFF2-40B4-BE49-F238E27FC236}">
                <a16:creationId xmlns:a16="http://schemas.microsoft.com/office/drawing/2014/main" id="{7DE6F6DB-9A59-476C-817B-4AB2804E31ED}"/>
              </a:ext>
            </a:extLst>
          </p:cNvPr>
          <p:cNvCxnSpPr>
            <a:cxnSpLocks/>
          </p:cNvCxnSpPr>
          <p:nvPr/>
        </p:nvCxnSpPr>
        <p:spPr>
          <a:xfrm>
            <a:off x="6769038" y="3266599"/>
            <a:ext cx="1268075" cy="0"/>
          </a:xfrm>
          <a:prstGeom prst="line">
            <a:avLst/>
          </a:prstGeom>
          <a:ln>
            <a:solidFill>
              <a:srgbClr val="04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4D14CD8A-908A-48CC-8CB8-7ABEBC193144}"/>
              </a:ext>
            </a:extLst>
          </p:cNvPr>
          <p:cNvSpPr/>
          <p:nvPr/>
        </p:nvSpPr>
        <p:spPr>
          <a:xfrm>
            <a:off x="1428663" y="-146339"/>
            <a:ext cx="9014175" cy="5754413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7C9842-52B1-F640-8F11-528FD1297F1E}"/>
              </a:ext>
            </a:extLst>
          </p:cNvPr>
          <p:cNvCxnSpPr>
            <a:cxnSpLocks/>
          </p:cNvCxnSpPr>
          <p:nvPr/>
        </p:nvCxnSpPr>
        <p:spPr>
          <a:xfrm>
            <a:off x="5725399" y="4202294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AD7CE-EEFA-E845-8F94-CFE5A7EED61B}"/>
              </a:ext>
            </a:extLst>
          </p:cNvPr>
          <p:cNvCxnSpPr>
            <a:cxnSpLocks/>
          </p:cNvCxnSpPr>
          <p:nvPr/>
        </p:nvCxnSpPr>
        <p:spPr>
          <a:xfrm>
            <a:off x="5725399" y="370006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1A230-49B0-CC4D-9C53-6397FDFA1E0A}"/>
              </a:ext>
            </a:extLst>
          </p:cNvPr>
          <p:cNvCxnSpPr>
            <a:cxnSpLocks/>
          </p:cNvCxnSpPr>
          <p:nvPr/>
        </p:nvCxnSpPr>
        <p:spPr>
          <a:xfrm>
            <a:off x="5725399" y="320863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CFAE96-4DC1-2E48-9345-D90C5FCDD320}"/>
              </a:ext>
            </a:extLst>
          </p:cNvPr>
          <p:cNvCxnSpPr>
            <a:cxnSpLocks/>
          </p:cNvCxnSpPr>
          <p:nvPr/>
        </p:nvCxnSpPr>
        <p:spPr>
          <a:xfrm>
            <a:off x="5725399" y="2727252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4F9753-EBD7-4B44-B25A-C74204A90566}"/>
              </a:ext>
            </a:extLst>
          </p:cNvPr>
          <p:cNvCxnSpPr>
            <a:cxnSpLocks/>
          </p:cNvCxnSpPr>
          <p:nvPr/>
        </p:nvCxnSpPr>
        <p:spPr>
          <a:xfrm>
            <a:off x="5725399" y="224221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3B96F-E70E-4341-8347-6EF1DA7A1547}"/>
              </a:ext>
            </a:extLst>
          </p:cNvPr>
          <p:cNvCxnSpPr>
            <a:cxnSpLocks/>
          </p:cNvCxnSpPr>
          <p:nvPr/>
        </p:nvCxnSpPr>
        <p:spPr>
          <a:xfrm>
            <a:off x="5725399" y="176275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8622D-DF91-B34C-B89B-BFC8EF0C3482}"/>
              </a:ext>
            </a:extLst>
          </p:cNvPr>
          <p:cNvSpPr/>
          <p:nvPr/>
        </p:nvSpPr>
        <p:spPr>
          <a:xfrm>
            <a:off x="5926916" y="3693508"/>
            <a:ext cx="266335" cy="508786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8EA14-D5E5-DE43-A0BC-6B7ED64F8327}"/>
              </a:ext>
            </a:extLst>
          </p:cNvPr>
          <p:cNvSpPr/>
          <p:nvPr/>
        </p:nvSpPr>
        <p:spPr>
          <a:xfrm>
            <a:off x="6593466" y="2210451"/>
            <a:ext cx="266335" cy="19918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693564-92C8-764A-8BD3-F0DCD15DA0D6}"/>
              </a:ext>
            </a:extLst>
          </p:cNvPr>
          <p:cNvSpPr/>
          <p:nvPr/>
        </p:nvSpPr>
        <p:spPr>
          <a:xfrm>
            <a:off x="7255926" y="1919335"/>
            <a:ext cx="266335" cy="2282959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3C194-F58C-5C48-87F6-9AE318A2368A}"/>
              </a:ext>
            </a:extLst>
          </p:cNvPr>
          <p:cNvSpPr/>
          <p:nvPr/>
        </p:nvSpPr>
        <p:spPr>
          <a:xfrm>
            <a:off x="7922476" y="2463261"/>
            <a:ext cx="266335" cy="1739033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5473-EDB2-F841-95DF-951609A1CDF9}"/>
              </a:ext>
            </a:extLst>
          </p:cNvPr>
          <p:cNvSpPr txBox="1"/>
          <p:nvPr/>
        </p:nvSpPr>
        <p:spPr>
          <a:xfrm>
            <a:off x="5335627" y="403666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76E1E-B550-C54E-88CA-459ACFEF56C7}"/>
              </a:ext>
            </a:extLst>
          </p:cNvPr>
          <p:cNvSpPr txBox="1"/>
          <p:nvPr/>
        </p:nvSpPr>
        <p:spPr>
          <a:xfrm>
            <a:off x="5335627" y="3549477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697F-0962-8748-9C77-729EC3F18055}"/>
              </a:ext>
            </a:extLst>
          </p:cNvPr>
          <p:cNvSpPr txBox="1"/>
          <p:nvPr/>
        </p:nvSpPr>
        <p:spPr>
          <a:xfrm>
            <a:off x="5335627" y="306229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2C0BE-7B23-3148-8EDD-00ADC3C20A8A}"/>
              </a:ext>
            </a:extLst>
          </p:cNvPr>
          <p:cNvSpPr txBox="1"/>
          <p:nvPr/>
        </p:nvSpPr>
        <p:spPr>
          <a:xfrm>
            <a:off x="5335627" y="2574729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47717-2A7A-C644-A460-5DA5B82E2DCA}"/>
              </a:ext>
            </a:extLst>
          </p:cNvPr>
          <p:cNvSpPr txBox="1"/>
          <p:nvPr/>
        </p:nvSpPr>
        <p:spPr>
          <a:xfrm>
            <a:off x="5335627" y="2087166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82288-94CD-9641-B323-030D6408E18D}"/>
              </a:ext>
            </a:extLst>
          </p:cNvPr>
          <p:cNvSpPr txBox="1"/>
          <p:nvPr/>
        </p:nvSpPr>
        <p:spPr>
          <a:xfrm>
            <a:off x="5335627" y="1599981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6F1A7-F6F7-BD40-BE50-0EA8E0C3156C}"/>
              </a:ext>
            </a:extLst>
          </p:cNvPr>
          <p:cNvSpPr txBox="1"/>
          <p:nvPr/>
        </p:nvSpPr>
        <p:spPr>
          <a:xfrm>
            <a:off x="5913036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7FD37-CC49-324A-942C-3358755F7C7F}"/>
              </a:ext>
            </a:extLst>
          </p:cNvPr>
          <p:cNvSpPr txBox="1"/>
          <p:nvPr/>
        </p:nvSpPr>
        <p:spPr>
          <a:xfrm>
            <a:off x="6577314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7266-279A-E647-AE91-87BBD30FD077}"/>
              </a:ext>
            </a:extLst>
          </p:cNvPr>
          <p:cNvSpPr txBox="1"/>
          <p:nvPr/>
        </p:nvSpPr>
        <p:spPr>
          <a:xfrm>
            <a:off x="7239022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53194-984E-FB4D-8F85-554F65330374}"/>
              </a:ext>
            </a:extLst>
          </p:cNvPr>
          <p:cNvSpPr txBox="1"/>
          <p:nvPr/>
        </p:nvSpPr>
        <p:spPr>
          <a:xfrm>
            <a:off x="7922475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040404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1561D0-BB31-F04D-B957-4F00FFF45E54}"/>
              </a:ext>
            </a:extLst>
          </p:cNvPr>
          <p:cNvSpPr/>
          <p:nvPr/>
        </p:nvSpPr>
        <p:spPr>
          <a:xfrm>
            <a:off x="605826" y="2139828"/>
            <a:ext cx="598575" cy="598575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E3813A56-39C8-AE46-86AB-FA84D303792A}"/>
              </a:ext>
            </a:extLst>
          </p:cNvPr>
          <p:cNvSpPr/>
          <p:nvPr/>
        </p:nvSpPr>
        <p:spPr>
          <a:xfrm>
            <a:off x="767524" y="2276487"/>
            <a:ext cx="275181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F58EDE-CCD4-6C4B-8D80-F4EC422ECBED}"/>
              </a:ext>
            </a:extLst>
          </p:cNvPr>
          <p:cNvSpPr/>
          <p:nvPr/>
        </p:nvSpPr>
        <p:spPr>
          <a:xfrm>
            <a:off x="2923262" y="2139828"/>
            <a:ext cx="598575" cy="598575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4" name="Shape 2772">
            <a:extLst>
              <a:ext uri="{FF2B5EF4-FFF2-40B4-BE49-F238E27FC236}">
                <a16:creationId xmlns:a16="http://schemas.microsoft.com/office/drawing/2014/main" id="{B7567DC2-9EA4-C546-804B-7BD40D854AC8}"/>
              </a:ext>
            </a:extLst>
          </p:cNvPr>
          <p:cNvSpPr/>
          <p:nvPr/>
        </p:nvSpPr>
        <p:spPr>
          <a:xfrm>
            <a:off x="3094257" y="2304372"/>
            <a:ext cx="275180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685D63C-32EB-0C4D-897C-E8BDB81A2820}"/>
              </a:ext>
            </a:extLst>
          </p:cNvPr>
          <p:cNvSpPr txBox="1">
            <a:spLocks/>
          </p:cNvSpPr>
          <p:nvPr/>
        </p:nvSpPr>
        <p:spPr>
          <a:xfrm>
            <a:off x="1256608" y="2329852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7414A6-D8B8-E946-B829-83683D2A8B5A}"/>
              </a:ext>
            </a:extLst>
          </p:cNvPr>
          <p:cNvSpPr/>
          <p:nvPr/>
        </p:nvSpPr>
        <p:spPr>
          <a:xfrm>
            <a:off x="1252896" y="2071037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B62B305-90E8-5B46-A44F-D2A80F4C8846}"/>
              </a:ext>
            </a:extLst>
          </p:cNvPr>
          <p:cNvSpPr txBox="1">
            <a:spLocks/>
          </p:cNvSpPr>
          <p:nvPr/>
        </p:nvSpPr>
        <p:spPr>
          <a:xfrm>
            <a:off x="3574044" y="2332698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468A2-88A5-7649-BB76-BA9C28829F75}"/>
              </a:ext>
            </a:extLst>
          </p:cNvPr>
          <p:cNvSpPr/>
          <p:nvPr/>
        </p:nvSpPr>
        <p:spPr>
          <a:xfrm>
            <a:off x="3570331" y="207388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E9FC0E-6EC9-274C-8A98-02DFF95D044C}"/>
              </a:ext>
            </a:extLst>
          </p:cNvPr>
          <p:cNvSpPr/>
          <p:nvPr/>
        </p:nvSpPr>
        <p:spPr>
          <a:xfrm>
            <a:off x="2923262" y="3453035"/>
            <a:ext cx="598575" cy="598575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6EE3E030-E31E-7B49-B862-6FD4DC514C13}"/>
              </a:ext>
            </a:extLst>
          </p:cNvPr>
          <p:cNvSpPr/>
          <p:nvPr/>
        </p:nvSpPr>
        <p:spPr>
          <a:xfrm>
            <a:off x="3084959" y="3614196"/>
            <a:ext cx="276254" cy="276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algn="ctr"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Montserrat" pitchFamily="2" charset="7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C35F48-4932-F24A-A9D5-DAA305BF11D7}"/>
              </a:ext>
            </a:extLst>
          </p:cNvPr>
          <p:cNvSpPr/>
          <p:nvPr/>
        </p:nvSpPr>
        <p:spPr>
          <a:xfrm>
            <a:off x="605826" y="3453035"/>
            <a:ext cx="598575" cy="5985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Shape 2617">
            <a:extLst>
              <a:ext uri="{FF2B5EF4-FFF2-40B4-BE49-F238E27FC236}">
                <a16:creationId xmlns:a16="http://schemas.microsoft.com/office/drawing/2014/main" id="{84F99824-765C-384A-B876-B67178C169DD}"/>
              </a:ext>
            </a:extLst>
          </p:cNvPr>
          <p:cNvSpPr/>
          <p:nvPr/>
        </p:nvSpPr>
        <p:spPr>
          <a:xfrm>
            <a:off x="753673" y="3603365"/>
            <a:ext cx="302881" cy="24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B27C827-3ED8-F249-839D-D33DC4BEE442}"/>
              </a:ext>
            </a:extLst>
          </p:cNvPr>
          <p:cNvSpPr txBox="1">
            <a:spLocks/>
          </p:cNvSpPr>
          <p:nvPr/>
        </p:nvSpPr>
        <p:spPr>
          <a:xfrm>
            <a:off x="1256608" y="3643060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AB7B78-AF33-2C49-B709-2A2BF0F6A7D9}"/>
              </a:ext>
            </a:extLst>
          </p:cNvPr>
          <p:cNvSpPr/>
          <p:nvPr/>
        </p:nvSpPr>
        <p:spPr>
          <a:xfrm>
            <a:off x="1252896" y="338424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AD36952D-ECFF-BE44-92D3-31195B92735B}"/>
              </a:ext>
            </a:extLst>
          </p:cNvPr>
          <p:cNvSpPr txBox="1">
            <a:spLocks/>
          </p:cNvSpPr>
          <p:nvPr/>
        </p:nvSpPr>
        <p:spPr>
          <a:xfrm>
            <a:off x="3574044" y="3651055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37B4AD-D4AD-6F4C-9822-FBA41487BC99}"/>
              </a:ext>
            </a:extLst>
          </p:cNvPr>
          <p:cNvSpPr/>
          <p:nvPr/>
        </p:nvSpPr>
        <p:spPr>
          <a:xfrm>
            <a:off x="3570331" y="3392240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32156-6FBE-41EE-A296-767C48973DCA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077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19A4FB4A-07CC-1344-AC1D-F2BE2DDEF544}"/>
              </a:ext>
            </a:extLst>
          </p:cNvPr>
          <p:cNvSpPr/>
          <p:nvPr/>
        </p:nvSpPr>
        <p:spPr>
          <a:xfrm>
            <a:off x="2714489" y="1811139"/>
            <a:ext cx="1135872" cy="1135872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6" name="원형 4">
            <a:extLst>
              <a:ext uri="{FF2B5EF4-FFF2-40B4-BE49-F238E27FC236}">
                <a16:creationId xmlns:a16="http://schemas.microsoft.com/office/drawing/2014/main" id="{7A1B44B9-1572-4041-8970-AD494564081B}"/>
              </a:ext>
            </a:extLst>
          </p:cNvPr>
          <p:cNvSpPr>
            <a:spLocks/>
          </p:cNvSpPr>
          <p:nvPr/>
        </p:nvSpPr>
        <p:spPr>
          <a:xfrm>
            <a:off x="2721925" y="1809949"/>
            <a:ext cx="1128436" cy="1128726"/>
          </a:xfrm>
          <a:prstGeom prst="pie">
            <a:avLst>
              <a:gd name="adj1" fmla="val 16219411"/>
              <a:gd name="adj2" fmla="val 7310822"/>
            </a:avLst>
          </a:prstGeom>
          <a:solidFill>
            <a:srgbClr val="040404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5C729CB-B1E9-364B-ABE1-F382B504379E}"/>
              </a:ext>
            </a:extLst>
          </p:cNvPr>
          <p:cNvSpPr/>
          <p:nvPr/>
        </p:nvSpPr>
        <p:spPr>
          <a:xfrm>
            <a:off x="2783515" y="1876448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450637-C711-FF4B-8F3B-8133927E43EA}"/>
              </a:ext>
            </a:extLst>
          </p:cNvPr>
          <p:cNvSpPr txBox="1"/>
          <p:nvPr/>
        </p:nvSpPr>
        <p:spPr>
          <a:xfrm>
            <a:off x="2886611" y="2181475"/>
            <a:ext cx="78418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60%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C581DB3-A632-1545-A4CD-F71566BCCC71}"/>
              </a:ext>
            </a:extLst>
          </p:cNvPr>
          <p:cNvSpPr/>
          <p:nvPr/>
        </p:nvSpPr>
        <p:spPr>
          <a:xfrm>
            <a:off x="2719015" y="3422497"/>
            <a:ext cx="1135872" cy="1135872"/>
          </a:xfrm>
          <a:prstGeom prst="ellipse">
            <a:avLst/>
          </a:prstGeom>
          <a:solidFill>
            <a:srgbClr val="040404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1" name="원형 4">
            <a:extLst>
              <a:ext uri="{FF2B5EF4-FFF2-40B4-BE49-F238E27FC236}">
                <a16:creationId xmlns:a16="http://schemas.microsoft.com/office/drawing/2014/main" id="{4E6F66F5-B950-0B43-9870-9CFCC8D6F4C9}"/>
              </a:ext>
            </a:extLst>
          </p:cNvPr>
          <p:cNvSpPr>
            <a:spLocks/>
          </p:cNvSpPr>
          <p:nvPr/>
        </p:nvSpPr>
        <p:spPr>
          <a:xfrm>
            <a:off x="2719015" y="3421307"/>
            <a:ext cx="1128436" cy="1128726"/>
          </a:xfrm>
          <a:prstGeom prst="pie">
            <a:avLst>
              <a:gd name="adj1" fmla="val 16196407"/>
              <a:gd name="adj2" fmla="val 2743704"/>
            </a:avLst>
          </a:prstGeom>
          <a:solidFill>
            <a:srgbClr val="CACACA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CACACA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96B83C-F78D-2F4E-AEAE-9FF11F24D28A}"/>
              </a:ext>
            </a:extLst>
          </p:cNvPr>
          <p:cNvSpPr/>
          <p:nvPr/>
        </p:nvSpPr>
        <p:spPr>
          <a:xfrm>
            <a:off x="2784323" y="3487805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B595D8-B4AA-3E43-B6A3-6CCF832196C6}"/>
              </a:ext>
            </a:extLst>
          </p:cNvPr>
          <p:cNvSpPr txBox="1"/>
          <p:nvPr/>
        </p:nvSpPr>
        <p:spPr>
          <a:xfrm>
            <a:off x="2884727" y="3812945"/>
            <a:ext cx="79701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rgbClr val="CACACA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40%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4D4ECE26-BD04-6443-AA9E-6587BF94DFEF}"/>
              </a:ext>
            </a:extLst>
          </p:cNvPr>
          <p:cNvSpPr txBox="1">
            <a:spLocks/>
          </p:cNvSpPr>
          <p:nvPr/>
        </p:nvSpPr>
        <p:spPr>
          <a:xfrm>
            <a:off x="513934" y="2247805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83686F-EAC4-5C45-A295-3E41274E19FA}"/>
              </a:ext>
            </a:extLst>
          </p:cNvPr>
          <p:cNvSpPr/>
          <p:nvPr/>
        </p:nvSpPr>
        <p:spPr>
          <a:xfrm>
            <a:off x="659495" y="2005493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19" name="Subtitle 2">
            <a:extLst>
              <a:ext uri="{FF2B5EF4-FFF2-40B4-BE49-F238E27FC236}">
                <a16:creationId xmlns:a16="http://schemas.microsoft.com/office/drawing/2014/main" id="{99BCAAF8-0171-E841-ADCA-A0950B5C221B}"/>
              </a:ext>
            </a:extLst>
          </p:cNvPr>
          <p:cNvSpPr txBox="1">
            <a:spLocks/>
          </p:cNvSpPr>
          <p:nvPr/>
        </p:nvSpPr>
        <p:spPr>
          <a:xfrm>
            <a:off x="463961" y="3859162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1313CE0-A83C-EA43-85A9-F482850747F7}"/>
              </a:ext>
            </a:extLst>
          </p:cNvPr>
          <p:cNvSpPr/>
          <p:nvPr/>
        </p:nvSpPr>
        <p:spPr>
          <a:xfrm>
            <a:off x="628567" y="3616851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CACACA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610B9-7673-4F5B-A889-403005CA846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D93D0F74-F73F-4CF6-AF22-62EB3D12C8EF}"/>
              </a:ext>
            </a:extLst>
          </p:cNvPr>
          <p:cNvSpPr/>
          <p:nvPr/>
        </p:nvSpPr>
        <p:spPr>
          <a:xfrm>
            <a:off x="4226573" y="1010482"/>
            <a:ext cx="6277730" cy="3742441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9" name="Drawing 12">
            <a:extLst>
              <a:ext uri="{FF2B5EF4-FFF2-40B4-BE49-F238E27FC236}">
                <a16:creationId xmlns:a16="http://schemas.microsoft.com/office/drawing/2014/main" id="{73FC48CD-2C22-42C2-A8A3-55BCC5884AE5}"/>
              </a:ext>
            </a:extLst>
          </p:cNvPr>
          <p:cNvSpPr/>
          <p:nvPr/>
        </p:nvSpPr>
        <p:spPr>
          <a:xfrm>
            <a:off x="7438618" y="1749134"/>
            <a:ext cx="445747" cy="531095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CACACA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CACACA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8C8787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FFFFF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CACACA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CACACA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9a42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CACACA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9a4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8C878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ACACA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9a4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9a4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a9a42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a9a42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a9a42c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a9a42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B65E6-F280-4395-9DB8-C71D1CA73896}"/>
              </a:ext>
            </a:extLst>
          </p:cNvPr>
          <p:cNvSpPr/>
          <p:nvPr/>
        </p:nvSpPr>
        <p:spPr>
          <a:xfrm>
            <a:off x="1191" y="0"/>
            <a:ext cx="9141619" cy="51435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62" name="Drawing 317">
            <a:extLst>
              <a:ext uri="{FF2B5EF4-FFF2-40B4-BE49-F238E27FC236}">
                <a16:creationId xmlns:a16="http://schemas.microsoft.com/office/drawing/2014/main" id="{5B61971E-E4D8-42DE-8F73-9F6FFD57D1BD}"/>
              </a:ext>
            </a:extLst>
          </p:cNvPr>
          <p:cNvSpPr/>
          <p:nvPr/>
        </p:nvSpPr>
        <p:spPr>
          <a:xfrm>
            <a:off x="-6461836" y="-180912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5DCB0C56-E893-4EA3-A627-C0AA661D2018}"/>
              </a:ext>
            </a:extLst>
          </p:cNvPr>
          <p:cNvSpPr/>
          <p:nvPr/>
        </p:nvSpPr>
        <p:spPr>
          <a:xfrm rot="5400000">
            <a:off x="-1890696" y="1593231"/>
            <a:ext cx="5495630" cy="1955207"/>
          </a:xfrm>
          <a:custGeom>
            <a:avLst/>
            <a:gdLst>
              <a:gd name="connsiteX0" fmla="*/ 0 w 1756224"/>
              <a:gd name="connsiteY0" fmla="*/ 0 h 2742441"/>
              <a:gd name="connsiteX1" fmla="*/ 1756225 w 1756224"/>
              <a:gd name="connsiteY1" fmla="*/ 0 h 2742441"/>
              <a:gd name="connsiteX2" fmla="*/ 1756225 w 1756224"/>
              <a:gd name="connsiteY2" fmla="*/ 2742441 h 2742441"/>
              <a:gd name="connsiteX3" fmla="*/ 0 w 1756224"/>
              <a:gd name="connsiteY3" fmla="*/ 2742441 h 27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224" h="2742441">
                <a:moveTo>
                  <a:pt x="0" y="0"/>
                </a:moveTo>
                <a:lnTo>
                  <a:pt x="1756225" y="0"/>
                </a:lnTo>
                <a:lnTo>
                  <a:pt x="1756225" y="2742441"/>
                </a:lnTo>
                <a:lnTo>
                  <a:pt x="0" y="2742441"/>
                </a:lnTo>
                <a:close/>
              </a:path>
            </a:pathLst>
          </a:custGeom>
          <a:solidFill>
            <a:srgbClr val="8C8787"/>
          </a:solidFill>
          <a:ln w="75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236E2-6904-C24F-9AFA-FF2C1E73BEBE}"/>
              </a:ext>
            </a:extLst>
          </p:cNvPr>
          <p:cNvGrpSpPr/>
          <p:nvPr/>
        </p:nvGrpSpPr>
        <p:grpSpPr>
          <a:xfrm>
            <a:off x="616149" y="443130"/>
            <a:ext cx="3204790" cy="1004121"/>
            <a:chOff x="3920608" y="4162159"/>
            <a:chExt cx="8546107" cy="2677655"/>
          </a:xfrm>
        </p:grpSpPr>
        <p:sp>
          <p:nvSpPr>
            <p:cNvPr id="9" name="TextBox 8"/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rgbClr val="a9a42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1986D-7038-FA43-9562-E21913F905E0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rgbClr val="a9a42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grpSp>
        <p:nvGrpSpPr>
          <p:cNvPr id="7" name="Drawing 5">
            <a:extLst>
              <a:ext uri="{FF2B5EF4-FFF2-40B4-BE49-F238E27FC236}">
                <a16:creationId xmlns:a16="http://schemas.microsoft.com/office/drawing/2014/main" id="{6A08E263-94D1-4526-BACC-D6DA611D5BE8}"/>
              </a:ext>
            </a:extLst>
          </p:cNvPr>
          <p:cNvGrpSpPr/>
          <p:nvPr/>
        </p:nvGrpSpPr>
        <p:grpSpPr>
          <a:xfrm>
            <a:off x="4986233" y="452368"/>
            <a:ext cx="3268495" cy="4119737"/>
            <a:chOff x="13293446" y="1206313"/>
            <a:chExt cx="8715986" cy="10985966"/>
          </a:xfrm>
          <a:solidFill>
            <a:srgbClr val="000000"/>
          </a:solidFill>
        </p:grpSpPr>
        <p:grpSp>
          <p:nvGrpSpPr>
            <p:cNvPr id="23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3293446" y="1206313"/>
              <a:ext cx="8715986" cy="10985966"/>
              <a:chOff x="13293446" y="1206313"/>
              <a:chExt cx="8715986" cy="10985966"/>
            </a:xfrm>
            <a:solidFill>
              <a:srgbClr val="000000"/>
            </a:solidFill>
          </p:grpSpPr>
          <p:grpSp>
            <p:nvGrpSpPr>
              <p:cNvPr id="24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5820488" y="8549266"/>
                <a:ext cx="2659002" cy="3237223"/>
                <a:chOff x="15820488" y="8549266"/>
                <a:chExt cx="2659002" cy="3237223"/>
              </a:xfrm>
              <a:solidFill>
                <a:srgbClr val="000000"/>
              </a:solidFill>
            </p:grpSpPr>
            <p:grpSp>
              <p:nvGrpSpPr>
                <p:cNvPr id="25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5820488" y="10013271"/>
                  <a:ext cx="2659002" cy="1773218"/>
                  <a:chOff x="15820488" y="10013271"/>
                  <a:chExt cx="2659002" cy="1773218"/>
                </a:xfrm>
                <a:solidFill>
                  <a:srgbClr val="000000"/>
                </a:solidFill>
              </p:grpSpPr>
              <p:sp>
                <p:nvSpPr>
                  <p:cNvPr id="26" name="Polyline: figure 25">
                    <a:extLst>
                      <a:ext uri="{FF2B5EF4-FFF2-40B4-BE49-F238E27FC236}">
                        <a16:creationId xmlns:a16="http://schemas.microsoft.com/office/drawing/2014/main" id="{520FCF29-79FB-4E42-B9FC-090F9DF50888}"/>
                      </a:ext>
                    </a:extLst>
                  </p:cNvPr>
                  <p:cNvSpPr/>
                  <p:nvPr/>
                </p:nvSpPr>
                <p:spPr>
                  <a:xfrm>
                    <a:off x="15820488" y="10259048"/>
                    <a:ext cx="2659002" cy="1527441"/>
                  </a:xfrm>
                  <a:custGeom>
                    <a:avLst/>
                    <a:gdLst>
                      <a:gd name="connsiteX0" fmla="*/ 2659003 w 2659002"/>
                      <a:gd name="connsiteY0" fmla="*/ 757122 h 1527441"/>
                      <a:gd name="connsiteX1" fmla="*/ 2659003 w 2659002"/>
                      <a:gd name="connsiteY1" fmla="*/ 519594 h 1527441"/>
                      <a:gd name="connsiteX2" fmla="*/ 2586424 w 2659002"/>
                      <a:gd name="connsiteY2" fmla="*/ 519594 h 1527441"/>
                      <a:gd name="connsiteX3" fmla="*/ 2269719 w 2659002"/>
                      <a:gd name="connsiteY3" fmla="*/ 222683 h 1527441"/>
                      <a:gd name="connsiteX4" fmla="*/ 389283 w 2659002"/>
                      <a:gd name="connsiteY4" fmla="*/ 222683 h 1527441"/>
                      <a:gd name="connsiteX5" fmla="*/ 72578 w 2659002"/>
                      <a:gd name="connsiteY5" fmla="*/ 519594 h 1527441"/>
                      <a:gd name="connsiteX6" fmla="*/ 0 w 2659002"/>
                      <a:gd name="connsiteY6" fmla="*/ 519594 h 1527441"/>
                      <a:gd name="connsiteX7" fmla="*/ 0 w 2659002"/>
                      <a:gd name="connsiteY7" fmla="*/ 757122 h 1527441"/>
                      <a:gd name="connsiteX8" fmla="*/ 0 w 2659002"/>
                      <a:gd name="connsiteY8" fmla="*/ 757122 h 1527441"/>
                      <a:gd name="connsiteX9" fmla="*/ 389283 w 2659002"/>
                      <a:gd name="connsiteY9" fmla="*/ 1304758 h 1527441"/>
                      <a:gd name="connsiteX10" fmla="*/ 2269719 w 2659002"/>
                      <a:gd name="connsiteY10" fmla="*/ 1304758 h 1527441"/>
                      <a:gd name="connsiteX11" fmla="*/ 2659003 w 2659002"/>
                      <a:gd name="connsiteY11" fmla="*/ 757122 h 1527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59002" h="1527441">
                        <a:moveTo>
                          <a:pt x="2659003" y="757122"/>
                        </a:moveTo>
                        <a:lnTo>
                          <a:pt x="2659003" y="519594"/>
                        </a:lnTo>
                        <a:lnTo>
                          <a:pt x="2586424" y="519594"/>
                        </a:lnTo>
                        <a:cubicBezTo>
                          <a:pt x="2520444" y="407427"/>
                          <a:pt x="2414876" y="308457"/>
                          <a:pt x="2269719" y="222683"/>
                        </a:cubicBezTo>
                        <a:cubicBezTo>
                          <a:pt x="1748476" y="-74228"/>
                          <a:pt x="910527" y="-74228"/>
                          <a:pt x="389283" y="222683"/>
                        </a:cubicBezTo>
                        <a:cubicBezTo>
                          <a:pt x="237529" y="308457"/>
                          <a:pt x="131960" y="414025"/>
                          <a:pt x="72578" y="519594"/>
                        </a:cubicBezTo>
                        <a:lnTo>
                          <a:pt x="0" y="519594"/>
                        </a:lnTo>
                        <a:lnTo>
                          <a:pt x="0" y="757122"/>
                        </a:lnTo>
                        <a:lnTo>
                          <a:pt x="0" y="757122"/>
                        </a:lnTo>
                        <a:cubicBezTo>
                          <a:pt x="0" y="955063"/>
                          <a:pt x="125363" y="1153004"/>
                          <a:pt x="389283" y="1304758"/>
                        </a:cubicBezTo>
                        <a:cubicBezTo>
                          <a:pt x="910527" y="1601669"/>
                          <a:pt x="1748476" y="1601669"/>
                          <a:pt x="2269719" y="1304758"/>
                        </a:cubicBezTo>
                        <a:cubicBezTo>
                          <a:pt x="2527042" y="1153004"/>
                          <a:pt x="2659003" y="955063"/>
                          <a:pt x="2659003" y="757122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" name="Polyline: figure 26">
                    <a:extLst>
                      <a:ext uri="{FF2B5EF4-FFF2-40B4-BE49-F238E27FC236}">
                        <a16:creationId xmlns:a16="http://schemas.microsoft.com/office/drawing/2014/main" id="{FD077F37-7AC8-4133-926B-80A10E87B078}"/>
                      </a:ext>
                    </a:extLst>
                  </p:cNvPr>
                  <p:cNvSpPr/>
                  <p:nvPr/>
                </p:nvSpPr>
                <p:spPr>
                  <a:xfrm>
                    <a:off x="16381319" y="10255773"/>
                    <a:ext cx="2098170" cy="1520795"/>
                  </a:xfrm>
                  <a:custGeom>
                    <a:avLst/>
                    <a:gdLst>
                      <a:gd name="connsiteX0" fmla="*/ 1708887 w 2098170"/>
                      <a:gd name="connsiteY0" fmla="*/ 225958 h 1520795"/>
                      <a:gd name="connsiteX1" fmla="*/ 0 w 2098170"/>
                      <a:gd name="connsiteY1" fmla="*/ 140184 h 1520795"/>
                      <a:gd name="connsiteX2" fmla="*/ 0 w 2098170"/>
                      <a:gd name="connsiteY2" fmla="*/ 1380612 h 1520795"/>
                      <a:gd name="connsiteX3" fmla="*/ 1708887 w 2098170"/>
                      <a:gd name="connsiteY3" fmla="*/ 1294838 h 1520795"/>
                      <a:gd name="connsiteX4" fmla="*/ 2098171 w 2098170"/>
                      <a:gd name="connsiteY4" fmla="*/ 753800 h 1520795"/>
                      <a:gd name="connsiteX5" fmla="*/ 2098171 w 2098170"/>
                      <a:gd name="connsiteY5" fmla="*/ 516271 h 1520795"/>
                      <a:gd name="connsiteX6" fmla="*/ 2025593 w 2098170"/>
                      <a:gd name="connsiteY6" fmla="*/ 516271 h 1520795"/>
                      <a:gd name="connsiteX7" fmla="*/ 1708887 w 2098170"/>
                      <a:gd name="connsiteY7" fmla="*/ 225958 h 152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8170" h="1520795">
                        <a:moveTo>
                          <a:pt x="1708887" y="225958"/>
                        </a:moveTo>
                        <a:cubicBezTo>
                          <a:pt x="1247026" y="-44561"/>
                          <a:pt x="521244" y="-70953"/>
                          <a:pt x="0" y="140184"/>
                        </a:cubicBezTo>
                        <a:lnTo>
                          <a:pt x="0" y="1380612"/>
                        </a:lnTo>
                        <a:cubicBezTo>
                          <a:pt x="521244" y="1591749"/>
                          <a:pt x="1240428" y="1565356"/>
                          <a:pt x="1708887" y="1294838"/>
                        </a:cubicBezTo>
                        <a:cubicBezTo>
                          <a:pt x="1966210" y="1143083"/>
                          <a:pt x="2098171" y="951741"/>
                          <a:pt x="2098171" y="753800"/>
                        </a:cubicBezTo>
                        <a:lnTo>
                          <a:pt x="2098171" y="516271"/>
                        </a:lnTo>
                        <a:lnTo>
                          <a:pt x="2025593" y="516271"/>
                        </a:lnTo>
                        <a:cubicBezTo>
                          <a:pt x="1966210" y="417301"/>
                          <a:pt x="1860642" y="311732"/>
                          <a:pt x="1708887" y="225958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" name="Polyline: figure 27">
                    <a:extLst>
                      <a:ext uri="{FF2B5EF4-FFF2-40B4-BE49-F238E27FC236}">
                        <a16:creationId xmlns:a16="http://schemas.microsoft.com/office/drawing/2014/main" id="{973E6592-C831-46D2-87E1-94B2E8F8AEB9}"/>
                      </a:ext>
                    </a:extLst>
                  </p:cNvPr>
                  <p:cNvSpPr/>
                  <p:nvPr/>
                </p:nvSpPr>
                <p:spPr>
                  <a:xfrm>
                    <a:off x="15827086" y="10013271"/>
                    <a:ext cx="2652404" cy="1530741"/>
                  </a:xfrm>
                  <a:custGeom>
                    <a:avLst/>
                    <a:gdLst>
                      <a:gd name="connsiteX0" fmla="*/ 2652405 w 2652404"/>
                      <a:gd name="connsiteY0" fmla="*/ 765371 h 1530741"/>
                      <a:gd name="connsiteX1" fmla="*/ 1326202 w 2652404"/>
                      <a:gd name="connsiteY1" fmla="*/ 1530742 h 1530741"/>
                      <a:gd name="connsiteX2" fmla="*/ 0 w 2652404"/>
                      <a:gd name="connsiteY2" fmla="*/ 765371 h 1530741"/>
                      <a:gd name="connsiteX3" fmla="*/ 1326202 w 2652404"/>
                      <a:gd name="connsiteY3" fmla="*/ 0 h 1530741"/>
                      <a:gd name="connsiteX4" fmla="*/ 2652405 w 2652404"/>
                      <a:gd name="connsiteY4" fmla="*/ 765371 h 153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2404" h="1530741">
                        <a:moveTo>
                          <a:pt x="2652405" y="765371"/>
                        </a:moveTo>
                        <a:cubicBezTo>
                          <a:pt x="2652405" y="1188074"/>
                          <a:pt x="2058643" y="1530742"/>
                          <a:pt x="1326202" y="1530742"/>
                        </a:cubicBezTo>
                        <a:cubicBezTo>
                          <a:pt x="593761" y="1530742"/>
                          <a:pt x="0" y="1188074"/>
                          <a:pt x="0" y="765371"/>
                        </a:cubicBezTo>
                        <a:cubicBezTo>
                          <a:pt x="0" y="342668"/>
                          <a:pt x="593761" y="0"/>
                          <a:pt x="1326202" y="0"/>
                        </a:cubicBezTo>
                        <a:cubicBezTo>
                          <a:pt x="2058643" y="0"/>
                          <a:pt x="2652405" y="342668"/>
                          <a:pt x="2652405" y="76537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29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6964049" y="8549266"/>
                  <a:ext cx="1088189" cy="2277456"/>
                  <a:chOff x="16964049" y="8549266"/>
                  <a:chExt cx="1088189" cy="2277456"/>
                </a:xfrm>
                <a:solidFill>
                  <a:srgbClr val="000000"/>
                </a:solidFill>
              </p:grpSpPr>
              <p:sp>
                <p:nvSpPr>
                  <p:cNvPr id="30" name="Polyline: figure 29">
                    <a:extLst>
                      <a:ext uri="{FF2B5EF4-FFF2-40B4-BE49-F238E27FC236}">
                        <a16:creationId xmlns:a16="http://schemas.microsoft.com/office/drawing/2014/main" id="{8A4A5CB3-B993-4525-8967-BBD96E13CF35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34285"/>
                    <a:ext cx="1075477" cy="2192438"/>
                  </a:xfrm>
                  <a:custGeom>
                    <a:avLst/>
                    <a:gdLst>
                      <a:gd name="connsiteX0" fmla="*/ 1035889 w 1075477"/>
                      <a:gd name="connsiteY0" fmla="*/ 2164151 h 2192438"/>
                      <a:gd name="connsiteX1" fmla="*/ 844547 w 1075477"/>
                      <a:gd name="connsiteY1" fmla="*/ 2170749 h 2192438"/>
                      <a:gd name="connsiteX2" fmla="*/ 32990 w 1075477"/>
                      <a:gd name="connsiteY2" fmla="*/ 1708888 h 2192438"/>
                      <a:gd name="connsiteX3" fmla="*/ 0 w 1075477"/>
                      <a:gd name="connsiteY3" fmla="*/ 1662702 h 2192438"/>
                      <a:gd name="connsiteX4" fmla="*/ 0 w 1075477"/>
                      <a:gd name="connsiteY4" fmla="*/ 1662702 h 2192438"/>
                      <a:gd name="connsiteX5" fmla="*/ 0 w 1075477"/>
                      <a:gd name="connsiteY5" fmla="*/ 0 h 2192438"/>
                      <a:gd name="connsiteX6" fmla="*/ 1075477 w 1075477"/>
                      <a:gd name="connsiteY6" fmla="*/ 455264 h 2192438"/>
                      <a:gd name="connsiteX7" fmla="*/ 1075477 w 1075477"/>
                      <a:gd name="connsiteY7" fmla="*/ 2104769 h 2192438"/>
                      <a:gd name="connsiteX8" fmla="*/ 1075477 w 1075477"/>
                      <a:gd name="connsiteY8" fmla="*/ 2111368 h 2192438"/>
                      <a:gd name="connsiteX9" fmla="*/ 1075477 w 1075477"/>
                      <a:gd name="connsiteY9" fmla="*/ 2111368 h 2192438"/>
                      <a:gd name="connsiteX10" fmla="*/ 1075477 w 1075477"/>
                      <a:gd name="connsiteY10" fmla="*/ 2111368 h 2192438"/>
                      <a:gd name="connsiteX11" fmla="*/ 1035889 w 1075477"/>
                      <a:gd name="connsiteY11" fmla="*/ 2164151 h 219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477" h="2192438">
                        <a:moveTo>
                          <a:pt x="1035889" y="2164151"/>
                        </a:moveTo>
                        <a:cubicBezTo>
                          <a:pt x="983105" y="2197141"/>
                          <a:pt x="897331" y="2203739"/>
                          <a:pt x="844547" y="2170749"/>
                        </a:cubicBezTo>
                        <a:lnTo>
                          <a:pt x="32990" y="1708888"/>
                        </a:lnTo>
                        <a:cubicBezTo>
                          <a:pt x="13196" y="1695692"/>
                          <a:pt x="0" y="1682496"/>
                          <a:pt x="0" y="1662702"/>
                        </a:cubicBezTo>
                        <a:lnTo>
                          <a:pt x="0" y="1662702"/>
                        </a:lnTo>
                        <a:lnTo>
                          <a:pt x="0" y="0"/>
                        </a:lnTo>
                        <a:lnTo>
                          <a:pt x="1075477" y="455264"/>
                        </a:lnTo>
                        <a:lnTo>
                          <a:pt x="1075477" y="2104769"/>
                        </a:lnTo>
                        <a:cubicBezTo>
                          <a:pt x="1075477" y="2104769"/>
                          <a:pt x="1075477" y="2111368"/>
                          <a:pt x="1075477" y="2111368"/>
                        </a:cubicBezTo>
                        <a:lnTo>
                          <a:pt x="1075477" y="2111368"/>
                        </a:lnTo>
                        <a:lnTo>
                          <a:pt x="1075477" y="2111368"/>
                        </a:lnTo>
                        <a:cubicBezTo>
                          <a:pt x="1075477" y="2124563"/>
                          <a:pt x="1062282" y="2144358"/>
                          <a:pt x="1035889" y="2164151"/>
                        </a:cubicBezTo>
                        <a:close/>
                      </a:path>
                    </a:pathLst>
                  </a:custGeom>
                  <a:solidFill>
                    <a:srgbClr val="8C878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1" name="Polyline: figure 30">
                    <a:extLst>
                      <a:ext uri="{FF2B5EF4-FFF2-40B4-BE49-F238E27FC236}">
                        <a16:creationId xmlns:a16="http://schemas.microsoft.com/office/drawing/2014/main" id="{C36F19B4-8FAB-4CD9-A909-E2652D2DE9A3}"/>
                      </a:ext>
                    </a:extLst>
                  </p:cNvPr>
                  <p:cNvSpPr/>
                  <p:nvPr/>
                </p:nvSpPr>
                <p:spPr>
                  <a:xfrm>
                    <a:off x="16968543" y="9148931"/>
                    <a:ext cx="1082075" cy="1359192"/>
                  </a:xfrm>
                  <a:custGeom>
                    <a:avLst/>
                    <a:gdLst>
                      <a:gd name="connsiteX0" fmla="*/ 0 w 1082075"/>
                      <a:gd name="connsiteY0" fmla="*/ 92372 h 1359192"/>
                      <a:gd name="connsiteX1" fmla="*/ 0 w 1082075"/>
                      <a:gd name="connsiteY1" fmla="*/ 738979 h 1359192"/>
                      <a:gd name="connsiteX2" fmla="*/ 1082075 w 1082075"/>
                      <a:gd name="connsiteY2" fmla="*/ 1359192 h 1359192"/>
                      <a:gd name="connsiteX3" fmla="*/ 1075477 w 1082075"/>
                      <a:gd name="connsiteY3" fmla="*/ 534440 h 1359192"/>
                      <a:gd name="connsiteX4" fmla="*/ 151754 w 1082075"/>
                      <a:gd name="connsiteY4" fmla="*/ 0 h 135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2075" h="1359192">
                        <a:moveTo>
                          <a:pt x="0" y="92372"/>
                        </a:moveTo>
                        <a:lnTo>
                          <a:pt x="0" y="738979"/>
                        </a:lnTo>
                        <a:lnTo>
                          <a:pt x="1082075" y="1359192"/>
                        </a:lnTo>
                        <a:lnTo>
                          <a:pt x="1075477" y="534440"/>
                        </a:lnTo>
                        <a:lnTo>
                          <a:pt x="151754" y="0"/>
                        </a:lnTo>
                        <a:close/>
                      </a:path>
                    </a:pathLst>
                  </a:custGeom>
                  <a:solidFill>
                    <a:srgbClr val="8C878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2" name="Polyline: figure 31">
                    <a:extLst>
                      <a:ext uri="{FF2B5EF4-FFF2-40B4-BE49-F238E27FC236}">
                        <a16:creationId xmlns:a16="http://schemas.microsoft.com/office/drawing/2014/main" id="{65826DF4-49A8-415A-A7B1-593B08F57979}"/>
                      </a:ext>
                    </a:extLst>
                  </p:cNvPr>
                  <p:cNvSpPr/>
                  <p:nvPr/>
                </p:nvSpPr>
                <p:spPr>
                  <a:xfrm>
                    <a:off x="17898865" y="9023568"/>
                    <a:ext cx="145156" cy="1801260"/>
                  </a:xfrm>
                  <a:custGeom>
                    <a:avLst/>
                    <a:gdLst>
                      <a:gd name="connsiteX0" fmla="*/ 145156 w 145156"/>
                      <a:gd name="connsiteY0" fmla="*/ 59382 h 1801260"/>
                      <a:gd name="connsiteX1" fmla="*/ 145156 w 145156"/>
                      <a:gd name="connsiteY1" fmla="*/ 1708887 h 1801260"/>
                      <a:gd name="connsiteX2" fmla="*/ 145156 w 145156"/>
                      <a:gd name="connsiteY2" fmla="*/ 1715486 h 1801260"/>
                      <a:gd name="connsiteX3" fmla="*/ 145156 w 145156"/>
                      <a:gd name="connsiteY3" fmla="*/ 1715486 h 1801260"/>
                      <a:gd name="connsiteX4" fmla="*/ 145156 w 145156"/>
                      <a:gd name="connsiteY4" fmla="*/ 1715486 h 1801260"/>
                      <a:gd name="connsiteX5" fmla="*/ 98970 w 145156"/>
                      <a:gd name="connsiteY5" fmla="*/ 1774867 h 1801260"/>
                      <a:gd name="connsiteX6" fmla="*/ 6598 w 145156"/>
                      <a:gd name="connsiteY6" fmla="*/ 1801260 h 1801260"/>
                      <a:gd name="connsiteX7" fmla="*/ 0 w 145156"/>
                      <a:gd name="connsiteY7" fmla="*/ 0 h 1801260"/>
                      <a:gd name="connsiteX8" fmla="*/ 145156 w 145156"/>
                      <a:gd name="connsiteY8" fmla="*/ 59382 h 1801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156" h="1801260">
                        <a:moveTo>
                          <a:pt x="145156" y="59382"/>
                        </a:moveTo>
                        <a:lnTo>
                          <a:pt x="145156" y="1708887"/>
                        </a:lnTo>
                        <a:cubicBezTo>
                          <a:pt x="145156" y="1708887"/>
                          <a:pt x="145156" y="1715486"/>
                          <a:pt x="145156" y="1715486"/>
                        </a:cubicBezTo>
                        <a:lnTo>
                          <a:pt x="145156" y="1715486"/>
                        </a:lnTo>
                        <a:lnTo>
                          <a:pt x="145156" y="1715486"/>
                        </a:lnTo>
                        <a:cubicBezTo>
                          <a:pt x="145156" y="1735280"/>
                          <a:pt x="125362" y="1755074"/>
                          <a:pt x="98970" y="1774867"/>
                        </a:cubicBezTo>
                        <a:cubicBezTo>
                          <a:pt x="72578" y="1788064"/>
                          <a:pt x="39588" y="1801260"/>
                          <a:pt x="6598" y="1801260"/>
                        </a:cubicBezTo>
                        <a:lnTo>
                          <a:pt x="0" y="0"/>
                        </a:lnTo>
                        <a:lnTo>
                          <a:pt x="145156" y="59382"/>
                        </a:lnTo>
                        <a:close/>
                      </a:path>
                    </a:pathLst>
                  </a:custGeom>
                  <a:solidFill>
                    <a:srgbClr val="040404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" name="Polyline: figure 32">
                    <a:extLst>
                      <a:ext uri="{FF2B5EF4-FFF2-40B4-BE49-F238E27FC236}">
                        <a16:creationId xmlns:a16="http://schemas.microsoft.com/office/drawing/2014/main" id="{CBCAD083-7A45-4147-8A1D-1281C0788B0D}"/>
                      </a:ext>
                    </a:extLst>
                  </p:cNvPr>
                  <p:cNvSpPr/>
                  <p:nvPr/>
                </p:nvSpPr>
                <p:spPr>
                  <a:xfrm>
                    <a:off x="16964049" y="8549266"/>
                    <a:ext cx="1082772" cy="618702"/>
                  </a:xfrm>
                  <a:custGeom>
                    <a:avLst/>
                    <a:gdLst>
                      <a:gd name="connsiteX0" fmla="*/ 1046981 w 1082772"/>
                      <a:gd name="connsiteY0" fmla="*/ 480900 h 618702"/>
                      <a:gd name="connsiteX1" fmla="*/ 235425 w 1082772"/>
                      <a:gd name="connsiteY1" fmla="*/ 19038 h 618702"/>
                      <a:gd name="connsiteX2" fmla="*/ 44082 w 1082772"/>
                      <a:gd name="connsiteY2" fmla="*/ 25636 h 618702"/>
                      <a:gd name="connsiteX3" fmla="*/ 44082 w 1082772"/>
                      <a:gd name="connsiteY3" fmla="*/ 25636 h 618702"/>
                      <a:gd name="connsiteX4" fmla="*/ 30886 w 1082772"/>
                      <a:gd name="connsiteY4" fmla="*/ 137803 h 618702"/>
                      <a:gd name="connsiteX5" fmla="*/ 842443 w 1082772"/>
                      <a:gd name="connsiteY5" fmla="*/ 599664 h 618702"/>
                      <a:gd name="connsiteX6" fmla="*/ 1033786 w 1082772"/>
                      <a:gd name="connsiteY6" fmla="*/ 593066 h 618702"/>
                      <a:gd name="connsiteX7" fmla="*/ 1033786 w 1082772"/>
                      <a:gd name="connsiteY7" fmla="*/ 593066 h 618702"/>
                      <a:gd name="connsiteX8" fmla="*/ 1046981 w 1082772"/>
                      <a:gd name="connsiteY8" fmla="*/ 480900 h 61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772" h="618702">
                        <a:moveTo>
                          <a:pt x="1046981" y="480900"/>
                        </a:moveTo>
                        <a:lnTo>
                          <a:pt x="235425" y="19038"/>
                        </a:lnTo>
                        <a:cubicBezTo>
                          <a:pt x="189239" y="-7354"/>
                          <a:pt x="103464" y="-7354"/>
                          <a:pt x="44082" y="25636"/>
                        </a:cubicBezTo>
                        <a:lnTo>
                          <a:pt x="44082" y="25636"/>
                        </a:lnTo>
                        <a:cubicBezTo>
                          <a:pt x="-8702" y="58626"/>
                          <a:pt x="-15300" y="104813"/>
                          <a:pt x="30886" y="137803"/>
                        </a:cubicBezTo>
                        <a:lnTo>
                          <a:pt x="842443" y="599664"/>
                        </a:lnTo>
                        <a:cubicBezTo>
                          <a:pt x="888629" y="626057"/>
                          <a:pt x="974403" y="626057"/>
                          <a:pt x="1033786" y="593066"/>
                        </a:cubicBezTo>
                        <a:lnTo>
                          <a:pt x="1033786" y="593066"/>
                        </a:lnTo>
                        <a:cubicBezTo>
                          <a:pt x="1093167" y="560076"/>
                          <a:pt x="1099766" y="513890"/>
                          <a:pt x="1046981" y="480900"/>
                        </a:cubicBezTo>
                        <a:close/>
                      </a:path>
                    </a:pathLst>
                  </a:custGeom>
                  <a:solidFill>
                    <a:srgbClr val="040404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" name="Polyline: figure 33">
                    <a:extLst>
                      <a:ext uri="{FF2B5EF4-FFF2-40B4-BE49-F238E27FC236}">
                        <a16:creationId xmlns:a16="http://schemas.microsoft.com/office/drawing/2014/main" id="{776474E3-F23A-4D8F-A6D4-5767358F36F1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54079"/>
                    <a:ext cx="1083695" cy="527841"/>
                  </a:xfrm>
                  <a:custGeom>
                    <a:avLst/>
                    <a:gdLst>
                      <a:gd name="connsiteX0" fmla="*/ 844547 w 1083695"/>
                      <a:gd name="connsiteY0" fmla="*/ 508047 h 527841"/>
                      <a:gd name="connsiteX1" fmla="*/ 32990 w 1083695"/>
                      <a:gd name="connsiteY1" fmla="*/ 46186 h 527841"/>
                      <a:gd name="connsiteX2" fmla="*/ 0 w 1083695"/>
                      <a:gd name="connsiteY2" fmla="*/ 0 h 527841"/>
                      <a:gd name="connsiteX3" fmla="*/ 32990 w 1083695"/>
                      <a:gd name="connsiteY3" fmla="*/ 39588 h 527841"/>
                      <a:gd name="connsiteX4" fmla="*/ 844547 w 1083695"/>
                      <a:gd name="connsiteY4" fmla="*/ 501450 h 527841"/>
                      <a:gd name="connsiteX5" fmla="*/ 1035889 w 1083695"/>
                      <a:gd name="connsiteY5" fmla="*/ 494852 h 527841"/>
                      <a:gd name="connsiteX6" fmla="*/ 1035889 w 1083695"/>
                      <a:gd name="connsiteY6" fmla="*/ 494852 h 527841"/>
                      <a:gd name="connsiteX7" fmla="*/ 1082075 w 1083695"/>
                      <a:gd name="connsiteY7" fmla="*/ 435469 h 527841"/>
                      <a:gd name="connsiteX8" fmla="*/ 1035889 w 1083695"/>
                      <a:gd name="connsiteY8" fmla="*/ 508047 h 527841"/>
                      <a:gd name="connsiteX9" fmla="*/ 1035889 w 1083695"/>
                      <a:gd name="connsiteY9" fmla="*/ 508047 h 527841"/>
                      <a:gd name="connsiteX10" fmla="*/ 844547 w 1083695"/>
                      <a:gd name="connsiteY10" fmla="*/ 508047 h 527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3695" h="527841">
                        <a:moveTo>
                          <a:pt x="844547" y="508047"/>
                        </a:moveTo>
                        <a:lnTo>
                          <a:pt x="32990" y="46186"/>
                        </a:lnTo>
                        <a:cubicBezTo>
                          <a:pt x="13196" y="32990"/>
                          <a:pt x="0" y="13196"/>
                          <a:pt x="0" y="0"/>
                        </a:cubicBezTo>
                        <a:cubicBezTo>
                          <a:pt x="6598" y="13196"/>
                          <a:pt x="13196" y="26392"/>
                          <a:pt x="32990" y="39588"/>
                        </a:cubicBezTo>
                        <a:lnTo>
                          <a:pt x="844547" y="501450"/>
                        </a:lnTo>
                        <a:cubicBezTo>
                          <a:pt x="890733" y="527842"/>
                          <a:pt x="976507" y="527842"/>
                          <a:pt x="1035889" y="494852"/>
                        </a:cubicBezTo>
                        <a:lnTo>
                          <a:pt x="1035889" y="494852"/>
                        </a:lnTo>
                        <a:cubicBezTo>
                          <a:pt x="1068880" y="475057"/>
                          <a:pt x="1082075" y="455264"/>
                          <a:pt x="1082075" y="435469"/>
                        </a:cubicBezTo>
                        <a:cubicBezTo>
                          <a:pt x="1088673" y="461862"/>
                          <a:pt x="1075477" y="488254"/>
                          <a:pt x="1035889" y="508047"/>
                        </a:cubicBezTo>
                        <a:lnTo>
                          <a:pt x="1035889" y="508047"/>
                        </a:lnTo>
                        <a:cubicBezTo>
                          <a:pt x="976507" y="534440"/>
                          <a:pt x="890733" y="534440"/>
                          <a:pt x="844547" y="508047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5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3293446" y="1206313"/>
                <a:ext cx="8715986" cy="10985966"/>
                <a:chOff x="13293446" y="1206313"/>
                <a:chExt cx="8715986" cy="10985966"/>
              </a:xfrm>
              <a:solidFill>
                <a:srgbClr val="000000"/>
              </a:solidFill>
            </p:grpSpPr>
            <p:sp>
              <p:nvSpPr>
                <p:cNvPr id="36" name="Polyline: figure 35">
                  <a:extLst>
                    <a:ext uri="{FF2B5EF4-FFF2-40B4-BE49-F238E27FC236}">
                      <a16:creationId xmlns:a16="http://schemas.microsoft.com/office/drawing/2014/main" id="{0941DAB0-279F-479B-945C-D843C75F7FB7}"/>
                    </a:ext>
                  </a:extLst>
                </p:cNvPr>
                <p:cNvSpPr/>
                <p:nvPr/>
              </p:nvSpPr>
              <p:spPr>
                <a:xfrm>
                  <a:off x="13399014" y="1206313"/>
                  <a:ext cx="8610418" cy="10964511"/>
                </a:xfrm>
                <a:custGeom>
                  <a:avLst/>
                  <a:gdLst>
                    <a:gd name="connsiteX0" fmla="*/ 8320105 w 8610418"/>
                    <a:gd name="connsiteY0" fmla="*/ 4584225 h 10964511"/>
                    <a:gd name="connsiteX1" fmla="*/ 435469 w 8610418"/>
                    <a:gd name="connsiteY1" fmla="*/ 31590 h 10964511"/>
                    <a:gd name="connsiteX2" fmla="*/ 244127 w 8610418"/>
                    <a:gd name="connsiteY2" fmla="*/ 18394 h 10964511"/>
                    <a:gd name="connsiteX3" fmla="*/ 244127 w 8610418"/>
                    <a:gd name="connsiteY3" fmla="*/ 18394 h 10964511"/>
                    <a:gd name="connsiteX4" fmla="*/ 0 w 8610418"/>
                    <a:gd name="connsiteY4" fmla="*/ 163550 h 10964511"/>
                    <a:gd name="connsiteX5" fmla="*/ 151755 w 8610418"/>
                    <a:gd name="connsiteY5" fmla="*/ 183344 h 10964511"/>
                    <a:gd name="connsiteX6" fmla="*/ 145156 w 8610418"/>
                    <a:gd name="connsiteY6" fmla="*/ 255922 h 10964511"/>
                    <a:gd name="connsiteX7" fmla="*/ 145156 w 8610418"/>
                    <a:gd name="connsiteY7" fmla="*/ 5699291 h 10964511"/>
                    <a:gd name="connsiteX8" fmla="*/ 435469 w 8610418"/>
                    <a:gd name="connsiteY8" fmla="*/ 6253524 h 10964511"/>
                    <a:gd name="connsiteX9" fmla="*/ 8306909 w 8610418"/>
                    <a:gd name="connsiteY9" fmla="*/ 10799561 h 10964511"/>
                    <a:gd name="connsiteX10" fmla="*/ 8267321 w 8610418"/>
                    <a:gd name="connsiteY10" fmla="*/ 10964511 h 10964511"/>
                    <a:gd name="connsiteX11" fmla="*/ 8511448 w 8610418"/>
                    <a:gd name="connsiteY11" fmla="*/ 10825953 h 10964511"/>
                    <a:gd name="connsiteX12" fmla="*/ 8511448 w 8610418"/>
                    <a:gd name="connsiteY12" fmla="*/ 10825953 h 10964511"/>
                    <a:gd name="connsiteX13" fmla="*/ 8610418 w 8610418"/>
                    <a:gd name="connsiteY13" fmla="*/ 10588424 h 10964511"/>
                    <a:gd name="connsiteX14" fmla="*/ 8610418 w 8610418"/>
                    <a:gd name="connsiteY14" fmla="*/ 5145057 h 10964511"/>
                    <a:gd name="connsiteX15" fmla="*/ 8320105 w 8610418"/>
                    <a:gd name="connsiteY15" fmla="*/ 4584225 h 10964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10418" h="10964511">
                      <a:moveTo>
                        <a:pt x="8320105" y="4584225"/>
                      </a:moveTo>
                      <a:lnTo>
                        <a:pt x="435469" y="31590"/>
                      </a:lnTo>
                      <a:cubicBezTo>
                        <a:pt x="362891" y="-7998"/>
                        <a:pt x="296911" y="-7998"/>
                        <a:pt x="244127" y="18394"/>
                      </a:cubicBezTo>
                      <a:lnTo>
                        <a:pt x="244127" y="18394"/>
                      </a:lnTo>
                      <a:lnTo>
                        <a:pt x="0" y="163550"/>
                      </a:lnTo>
                      <a:lnTo>
                        <a:pt x="151755" y="183344"/>
                      </a:lnTo>
                      <a:cubicBezTo>
                        <a:pt x="145156" y="203138"/>
                        <a:pt x="145156" y="229530"/>
                        <a:pt x="145156" y="255922"/>
                      </a:cubicBezTo>
                      <a:lnTo>
                        <a:pt x="145156" y="5699291"/>
                      </a:lnTo>
                      <a:cubicBezTo>
                        <a:pt x="145156" y="5917025"/>
                        <a:pt x="277117" y="6161152"/>
                        <a:pt x="435469" y="6253524"/>
                      </a:cubicBezTo>
                      <a:lnTo>
                        <a:pt x="8306909" y="10799561"/>
                      </a:lnTo>
                      <a:lnTo>
                        <a:pt x="8267321" y="10964511"/>
                      </a:lnTo>
                      <a:lnTo>
                        <a:pt x="8511448" y="10825953"/>
                      </a:lnTo>
                      <a:lnTo>
                        <a:pt x="8511448" y="10825953"/>
                      </a:lnTo>
                      <a:cubicBezTo>
                        <a:pt x="8570830" y="10792963"/>
                        <a:pt x="8610418" y="10707189"/>
                        <a:pt x="8610418" y="10588424"/>
                      </a:cubicBezTo>
                      <a:lnTo>
                        <a:pt x="8610418" y="5145057"/>
                      </a:lnTo>
                      <a:cubicBezTo>
                        <a:pt x="8610418" y="4927322"/>
                        <a:pt x="8478458" y="4676597"/>
                        <a:pt x="8320105" y="458422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B6975239-6790-4A51-9329-3356A8BCA0B5}"/>
                    </a:ext>
                  </a:extLst>
                </p:cNvPr>
                <p:cNvSpPr/>
                <p:nvPr/>
              </p:nvSpPr>
              <p:spPr>
                <a:xfrm>
                  <a:off x="16665034" y="6054458"/>
                  <a:ext cx="5344397" cy="6116365"/>
                </a:xfrm>
                <a:custGeom>
                  <a:avLst/>
                  <a:gdLst>
                    <a:gd name="connsiteX0" fmla="*/ 5245428 w 5344397"/>
                    <a:gd name="connsiteY0" fmla="*/ 5971210 h 6116365"/>
                    <a:gd name="connsiteX1" fmla="*/ 5245428 w 5344397"/>
                    <a:gd name="connsiteY1" fmla="*/ 5971210 h 6116365"/>
                    <a:gd name="connsiteX2" fmla="*/ 5344398 w 5344397"/>
                    <a:gd name="connsiteY2" fmla="*/ 5733681 h 6116365"/>
                    <a:gd name="connsiteX3" fmla="*/ 5344398 w 5344397"/>
                    <a:gd name="connsiteY3" fmla="*/ 296911 h 6116365"/>
                    <a:gd name="connsiteX4" fmla="*/ 5271819 w 5344397"/>
                    <a:gd name="connsiteY4" fmla="*/ 0 h 6116365"/>
                    <a:gd name="connsiteX5" fmla="*/ 0 w 5344397"/>
                    <a:gd name="connsiteY5" fmla="*/ 3041688 h 6116365"/>
                    <a:gd name="connsiteX6" fmla="*/ 5040889 w 5344397"/>
                    <a:gd name="connsiteY6" fmla="*/ 5951415 h 6116365"/>
                    <a:gd name="connsiteX7" fmla="*/ 5001301 w 5344397"/>
                    <a:gd name="connsiteY7" fmla="*/ 6116366 h 6116365"/>
                    <a:gd name="connsiteX8" fmla="*/ 5245428 w 5344397"/>
                    <a:gd name="connsiteY8" fmla="*/ 5971210 h 6116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44397" h="6116365">
                      <a:moveTo>
                        <a:pt x="5245428" y="5971210"/>
                      </a:moveTo>
                      <a:lnTo>
                        <a:pt x="5245428" y="5971210"/>
                      </a:lnTo>
                      <a:cubicBezTo>
                        <a:pt x="5304809" y="5938220"/>
                        <a:pt x="5344398" y="5852445"/>
                        <a:pt x="5344398" y="5733681"/>
                      </a:cubicBezTo>
                      <a:lnTo>
                        <a:pt x="5344398" y="296911"/>
                      </a:lnTo>
                      <a:cubicBezTo>
                        <a:pt x="5344398" y="197941"/>
                        <a:pt x="5318005" y="98970"/>
                        <a:pt x="5271819" y="0"/>
                      </a:cubicBezTo>
                      <a:lnTo>
                        <a:pt x="0" y="3041688"/>
                      </a:lnTo>
                      <a:lnTo>
                        <a:pt x="5040889" y="5951415"/>
                      </a:lnTo>
                      <a:lnTo>
                        <a:pt x="5001301" y="6116366"/>
                      </a:lnTo>
                      <a:lnTo>
                        <a:pt x="5245428" y="597121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C13AFBE3-CFAB-4505-BF14-BFBC80A2AA73}"/>
                    </a:ext>
                  </a:extLst>
                </p:cNvPr>
                <p:cNvSpPr/>
                <p:nvPr/>
              </p:nvSpPr>
              <p:spPr>
                <a:xfrm>
                  <a:off x="13293446" y="1354029"/>
                  <a:ext cx="8465261" cy="10838250"/>
                </a:xfrm>
                <a:custGeom>
                  <a:avLst/>
                  <a:gdLst>
                    <a:gd name="connsiteX0" fmla="*/ 8174949 w 8465261"/>
                    <a:gd name="connsiteY0" fmla="*/ 10803600 h 10838250"/>
                    <a:gd name="connsiteX1" fmla="*/ 290313 w 8465261"/>
                    <a:gd name="connsiteY1" fmla="*/ 6250965 h 10838250"/>
                    <a:gd name="connsiteX2" fmla="*/ 0 w 8465261"/>
                    <a:gd name="connsiteY2" fmla="*/ 5696731 h 10838250"/>
                    <a:gd name="connsiteX3" fmla="*/ 0 w 8465261"/>
                    <a:gd name="connsiteY3" fmla="*/ 253363 h 10838250"/>
                    <a:gd name="connsiteX4" fmla="*/ 290313 w 8465261"/>
                    <a:gd name="connsiteY4" fmla="*/ 35628 h 10838250"/>
                    <a:gd name="connsiteX5" fmla="*/ 8174949 w 8465261"/>
                    <a:gd name="connsiteY5" fmla="*/ 4588264 h 10838250"/>
                    <a:gd name="connsiteX6" fmla="*/ 8465261 w 8465261"/>
                    <a:gd name="connsiteY6" fmla="*/ 5142497 h 10838250"/>
                    <a:gd name="connsiteX7" fmla="*/ 8465261 w 8465261"/>
                    <a:gd name="connsiteY7" fmla="*/ 10585865 h 10838250"/>
                    <a:gd name="connsiteX8" fmla="*/ 8174949 w 8465261"/>
                    <a:gd name="connsiteY8" fmla="*/ 10803600 h 10838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65261" h="10838250">
                      <a:moveTo>
                        <a:pt x="8174949" y="10803600"/>
                      </a:moveTo>
                      <a:lnTo>
                        <a:pt x="290313" y="6250965"/>
                      </a:lnTo>
                      <a:cubicBezTo>
                        <a:pt x="131960" y="6158592"/>
                        <a:pt x="0" y="5907868"/>
                        <a:pt x="0" y="5696731"/>
                      </a:cubicBezTo>
                      <a:lnTo>
                        <a:pt x="0" y="253363"/>
                      </a:lnTo>
                      <a:cubicBezTo>
                        <a:pt x="0" y="35628"/>
                        <a:pt x="131960" y="-56744"/>
                        <a:pt x="290313" y="35628"/>
                      </a:cubicBezTo>
                      <a:lnTo>
                        <a:pt x="8174949" y="4588264"/>
                      </a:lnTo>
                      <a:cubicBezTo>
                        <a:pt x="8333301" y="4680636"/>
                        <a:pt x="8465261" y="4931361"/>
                        <a:pt x="8465261" y="5142497"/>
                      </a:cubicBezTo>
                      <a:lnTo>
                        <a:pt x="8465261" y="10585865"/>
                      </a:lnTo>
                      <a:cubicBezTo>
                        <a:pt x="8465261" y="10797001"/>
                        <a:pt x="8339899" y="10895971"/>
                        <a:pt x="8174949" y="10803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CAF3EA4-C908-4327-9AB4-5141CE9F7249}"/>
                    </a:ext>
                  </a:extLst>
                </p:cNvPr>
                <p:cNvSpPr/>
                <p:nvPr/>
              </p:nvSpPr>
              <p:spPr>
                <a:xfrm>
                  <a:off x="13451798" y="1554986"/>
                  <a:ext cx="8148556" cy="10436257"/>
                </a:xfrm>
                <a:custGeom>
                  <a:avLst/>
                  <a:gdLst>
                    <a:gd name="connsiteX0" fmla="*/ 8042988 w 8148556"/>
                    <a:gd name="connsiteY0" fmla="*/ 10424496 h 10436257"/>
                    <a:gd name="connsiteX1" fmla="*/ 105568 w 8148556"/>
                    <a:gd name="connsiteY1" fmla="*/ 5838872 h 10436257"/>
                    <a:gd name="connsiteX2" fmla="*/ 0 w 8148556"/>
                    <a:gd name="connsiteY2" fmla="*/ 5640931 h 10436257"/>
                    <a:gd name="connsiteX3" fmla="*/ 0 w 8148556"/>
                    <a:gd name="connsiteY3" fmla="*/ 85396 h 10436257"/>
                    <a:gd name="connsiteX4" fmla="*/ 105568 w 8148556"/>
                    <a:gd name="connsiteY4" fmla="*/ 12818 h 10436257"/>
                    <a:gd name="connsiteX5" fmla="*/ 8042988 w 8148556"/>
                    <a:gd name="connsiteY5" fmla="*/ 4591845 h 10436257"/>
                    <a:gd name="connsiteX6" fmla="*/ 8148557 w 8148556"/>
                    <a:gd name="connsiteY6" fmla="*/ 4789786 h 10436257"/>
                    <a:gd name="connsiteX7" fmla="*/ 8148557 w 8148556"/>
                    <a:gd name="connsiteY7" fmla="*/ 10345320 h 10436257"/>
                    <a:gd name="connsiteX8" fmla="*/ 8042988 w 8148556"/>
                    <a:gd name="connsiteY8" fmla="*/ 10424496 h 1043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48556" h="10436257">
                      <a:moveTo>
                        <a:pt x="8042988" y="10424496"/>
                      </a:moveTo>
                      <a:lnTo>
                        <a:pt x="105568" y="5838872"/>
                      </a:lnTo>
                      <a:cubicBezTo>
                        <a:pt x="46186" y="5805881"/>
                        <a:pt x="0" y="5720107"/>
                        <a:pt x="0" y="5640931"/>
                      </a:cubicBezTo>
                      <a:lnTo>
                        <a:pt x="0" y="85396"/>
                      </a:lnTo>
                      <a:cubicBezTo>
                        <a:pt x="6598" y="12818"/>
                        <a:pt x="52784" y="-20172"/>
                        <a:pt x="105568" y="12818"/>
                      </a:cubicBezTo>
                      <a:lnTo>
                        <a:pt x="8042988" y="4591845"/>
                      </a:lnTo>
                      <a:cubicBezTo>
                        <a:pt x="8102370" y="4624836"/>
                        <a:pt x="8148557" y="4710609"/>
                        <a:pt x="8148557" y="4789786"/>
                      </a:cubicBezTo>
                      <a:lnTo>
                        <a:pt x="8148557" y="10345320"/>
                      </a:lnTo>
                      <a:cubicBezTo>
                        <a:pt x="8148557" y="10417898"/>
                        <a:pt x="8102370" y="10457486"/>
                        <a:pt x="8042988" y="10424496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0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6638642" y="5443808"/>
              <a:ext cx="1590123" cy="2626679"/>
              <a:chOff x="16638642" y="5443808"/>
              <a:chExt cx="1590123" cy="2626679"/>
            </a:xfrm>
            <a:solidFill>
              <a:srgbClr val="000000"/>
            </a:solidFill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5609D91A-DC57-48B0-9EA5-2E83411EEDB7}"/>
                  </a:ext>
                </a:extLst>
              </p:cNvPr>
              <p:cNvSpPr/>
              <p:nvPr/>
            </p:nvSpPr>
            <p:spPr>
              <a:xfrm>
                <a:off x="16638642" y="5443808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92306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CACACA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A1A4F75A-CF9B-4563-8B21-9C1E34E92D5E}"/>
                  </a:ext>
                </a:extLst>
              </p:cNvPr>
              <p:cNvSpPr/>
              <p:nvPr/>
            </p:nvSpPr>
            <p:spPr>
              <a:xfrm>
                <a:off x="17542571" y="5965052"/>
                <a:ext cx="686194" cy="1102535"/>
              </a:xfrm>
              <a:custGeom>
                <a:avLst/>
                <a:gdLst>
                  <a:gd name="connsiteX0" fmla="*/ 600420 w 686194"/>
                  <a:gd name="connsiteY0" fmla="*/ 1092306 h 1102535"/>
                  <a:gd name="connsiteX1" fmla="*/ 85774 w 686194"/>
                  <a:gd name="connsiteY1" fmla="*/ 795395 h 1102535"/>
                  <a:gd name="connsiteX2" fmla="*/ 0 w 686194"/>
                  <a:gd name="connsiteY2" fmla="*/ 637042 h 1102535"/>
                  <a:gd name="connsiteX3" fmla="*/ 0 w 686194"/>
                  <a:gd name="connsiteY3" fmla="*/ 69612 h 1102535"/>
                  <a:gd name="connsiteX4" fmla="*/ 85774 w 686194"/>
                  <a:gd name="connsiteY4" fmla="*/ 10230 h 1102535"/>
                  <a:gd name="connsiteX5" fmla="*/ 600420 w 686194"/>
                  <a:gd name="connsiteY5" fmla="*/ 307141 h 1102535"/>
                  <a:gd name="connsiteX6" fmla="*/ 686194 w 686194"/>
                  <a:gd name="connsiteY6" fmla="*/ 465494 h 1102535"/>
                  <a:gd name="connsiteX7" fmla="*/ 686194 w 686194"/>
                  <a:gd name="connsiteY7" fmla="*/ 1032924 h 1102535"/>
                  <a:gd name="connsiteX8" fmla="*/ 600420 w 686194"/>
                  <a:gd name="connsiteY8" fmla="*/ 1092306 h 110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5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4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8C8787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6E35324E-846A-46B7-A708-36E5CA2CDEE4}"/>
                  </a:ext>
                </a:extLst>
              </p:cNvPr>
              <p:cNvSpPr/>
              <p:nvPr/>
            </p:nvSpPr>
            <p:spPr>
              <a:xfrm>
                <a:off x="16638642" y="6453305"/>
                <a:ext cx="686194" cy="1101594"/>
              </a:xfrm>
              <a:custGeom>
                <a:avLst/>
                <a:gdLst>
                  <a:gd name="connsiteX0" fmla="*/ 600420 w 686194"/>
                  <a:gd name="connsiteY0" fmla="*/ 1092306 h 1101594"/>
                  <a:gd name="connsiteX1" fmla="*/ 85774 w 686194"/>
                  <a:gd name="connsiteY1" fmla="*/ 795395 h 1101594"/>
                  <a:gd name="connsiteX2" fmla="*/ 0 w 686194"/>
                  <a:gd name="connsiteY2" fmla="*/ 637042 h 1101594"/>
                  <a:gd name="connsiteX3" fmla="*/ 0 w 686194"/>
                  <a:gd name="connsiteY3" fmla="*/ 69612 h 1101594"/>
                  <a:gd name="connsiteX4" fmla="*/ 85774 w 686194"/>
                  <a:gd name="connsiteY4" fmla="*/ 10230 h 1101594"/>
                  <a:gd name="connsiteX5" fmla="*/ 600420 w 686194"/>
                  <a:gd name="connsiteY5" fmla="*/ 307141 h 1101594"/>
                  <a:gd name="connsiteX6" fmla="*/ 686194 w 686194"/>
                  <a:gd name="connsiteY6" fmla="*/ 465494 h 1101594"/>
                  <a:gd name="connsiteX7" fmla="*/ 686194 w 686194"/>
                  <a:gd name="connsiteY7" fmla="*/ 1032924 h 1101594"/>
                  <a:gd name="connsiteX8" fmla="*/ 600420 w 686194"/>
                  <a:gd name="connsiteY8" fmla="*/ 1092306 h 110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1594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1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85708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8C8787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ABC469B-AA16-4243-A0FB-B4F781A70B0D}"/>
                  </a:ext>
                </a:extLst>
              </p:cNvPr>
              <p:cNvSpPr/>
              <p:nvPr/>
            </p:nvSpPr>
            <p:spPr>
              <a:xfrm>
                <a:off x="17542571" y="6967951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2990" y="769003"/>
                      <a:pt x="0" y="703023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CACACA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0510F18F-C7F9-45C4-8DCD-A17A69083AE3}"/>
              </a:ext>
            </a:extLst>
          </p:cNvPr>
          <p:cNvGrpSpPr/>
          <p:nvPr/>
        </p:nvGrpSpPr>
        <p:grpSpPr>
          <a:xfrm flipH="1">
            <a:off x="1609444" y="3150568"/>
            <a:ext cx="2011547" cy="1443957"/>
            <a:chOff x="11912600" y="6657570"/>
            <a:chExt cx="555652" cy="398866"/>
          </a:xfrm>
          <a:solidFill>
            <a:srgbClr val="000000"/>
          </a:solidFill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1912600" y="6657570"/>
              <a:ext cx="555652" cy="398866"/>
              <a:chOff x="11912600" y="6657570"/>
              <a:chExt cx="555652" cy="398866"/>
            </a:xfrm>
            <a:solidFill>
              <a:srgbClr val="000000"/>
            </a:solidFill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A938787-F499-4198-9A19-11336B985318}"/>
                  </a:ext>
                </a:extLst>
              </p:cNvPr>
              <p:cNvSpPr/>
              <p:nvPr/>
            </p:nvSpPr>
            <p:spPr>
              <a:xfrm>
                <a:off x="11912600" y="6691860"/>
                <a:ext cx="554355" cy="364576"/>
              </a:xfrm>
              <a:custGeom>
                <a:avLst/>
                <a:gdLst>
                  <a:gd name="connsiteX0" fmla="*/ 252413 w 554355"/>
                  <a:gd name="connsiteY0" fmla="*/ 359497 h 364576"/>
                  <a:gd name="connsiteX1" fmla="*/ 545783 w 554355"/>
                  <a:gd name="connsiteY1" fmla="*/ 189952 h 364576"/>
                  <a:gd name="connsiteX2" fmla="*/ 554355 w 554355"/>
                  <a:gd name="connsiteY2" fmla="*/ 177569 h 364576"/>
                  <a:gd name="connsiteX3" fmla="*/ 554355 w 554355"/>
                  <a:gd name="connsiteY3" fmla="*/ 177569 h 364576"/>
                  <a:gd name="connsiteX4" fmla="*/ 554355 w 554355"/>
                  <a:gd name="connsiteY4" fmla="*/ 100417 h 364576"/>
                  <a:gd name="connsiteX5" fmla="*/ 538163 w 554355"/>
                  <a:gd name="connsiteY5" fmla="*/ 113752 h 364576"/>
                  <a:gd name="connsiteX6" fmla="*/ 353378 w 554355"/>
                  <a:gd name="connsiteY6" fmla="*/ 7072 h 364576"/>
                  <a:gd name="connsiteX7" fmla="*/ 302895 w 554355"/>
                  <a:gd name="connsiteY7" fmla="*/ 5167 h 364576"/>
                  <a:gd name="connsiteX8" fmla="*/ 21908 w 554355"/>
                  <a:gd name="connsiteY8" fmla="*/ 167092 h 364576"/>
                  <a:gd name="connsiteX9" fmla="*/ 0 w 554355"/>
                  <a:gd name="connsiteY9" fmla="*/ 154709 h 364576"/>
                  <a:gd name="connsiteX10" fmla="*/ 0 w 554355"/>
                  <a:gd name="connsiteY10" fmla="*/ 231862 h 364576"/>
                  <a:gd name="connsiteX11" fmla="*/ 0 w 554355"/>
                  <a:gd name="connsiteY11" fmla="*/ 231862 h 364576"/>
                  <a:gd name="connsiteX12" fmla="*/ 12383 w 554355"/>
                  <a:gd name="connsiteY12" fmla="*/ 248054 h 364576"/>
                  <a:gd name="connsiteX13" fmla="*/ 201930 w 554355"/>
                  <a:gd name="connsiteY13" fmla="*/ 356639 h 364576"/>
                  <a:gd name="connsiteX14" fmla="*/ 252413 w 554355"/>
                  <a:gd name="connsiteY14" fmla="*/ 359497 h 36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4355" h="364576">
                    <a:moveTo>
                      <a:pt x="252413" y="359497"/>
                    </a:moveTo>
                    <a:lnTo>
                      <a:pt x="545783" y="189952"/>
                    </a:lnTo>
                    <a:cubicBezTo>
                      <a:pt x="551498" y="186142"/>
                      <a:pt x="554355" y="182332"/>
                      <a:pt x="554355" y="177569"/>
                    </a:cubicBezTo>
                    <a:lnTo>
                      <a:pt x="554355" y="177569"/>
                    </a:lnTo>
                    <a:lnTo>
                      <a:pt x="554355" y="100417"/>
                    </a:lnTo>
                    <a:cubicBezTo>
                      <a:pt x="554355" y="100417"/>
                      <a:pt x="543878" y="108989"/>
                      <a:pt x="538163" y="113752"/>
                    </a:cubicBezTo>
                    <a:lnTo>
                      <a:pt x="353378" y="7072"/>
                    </a:lnTo>
                    <a:cubicBezTo>
                      <a:pt x="338138" y="-1501"/>
                      <a:pt x="315278" y="-2453"/>
                      <a:pt x="302895" y="5167"/>
                    </a:cubicBezTo>
                    <a:lnTo>
                      <a:pt x="21908" y="167092"/>
                    </a:lnTo>
                    <a:lnTo>
                      <a:pt x="0" y="154709"/>
                    </a:lnTo>
                    <a:lnTo>
                      <a:pt x="0" y="231862"/>
                    </a:lnTo>
                    <a:lnTo>
                      <a:pt x="0" y="231862"/>
                    </a:lnTo>
                    <a:cubicBezTo>
                      <a:pt x="0" y="237577"/>
                      <a:pt x="3810" y="243292"/>
                      <a:pt x="12383" y="248054"/>
                    </a:cubicBezTo>
                    <a:lnTo>
                      <a:pt x="201930" y="356639"/>
                    </a:lnTo>
                    <a:cubicBezTo>
                      <a:pt x="217170" y="366164"/>
                      <a:pt x="240030" y="367117"/>
                      <a:pt x="252413" y="35949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EBAB10A-7071-4F0D-A7DA-BB7735BF9149}"/>
                  </a:ext>
                </a:extLst>
              </p:cNvPr>
              <p:cNvSpPr/>
              <p:nvPr/>
            </p:nvSpPr>
            <p:spPr>
              <a:xfrm>
                <a:off x="12142152" y="6691860"/>
                <a:ext cx="325754" cy="364259"/>
              </a:xfrm>
              <a:custGeom>
                <a:avLst/>
                <a:gdLst>
                  <a:gd name="connsiteX0" fmla="*/ 309562 w 325754"/>
                  <a:gd name="connsiteY0" fmla="*/ 113752 h 364259"/>
                  <a:gd name="connsiteX1" fmla="*/ 123825 w 325754"/>
                  <a:gd name="connsiteY1" fmla="*/ 7072 h 364259"/>
                  <a:gd name="connsiteX2" fmla="*/ 73342 w 325754"/>
                  <a:gd name="connsiteY2" fmla="*/ 5167 h 364259"/>
                  <a:gd name="connsiteX3" fmla="*/ 0 w 325754"/>
                  <a:gd name="connsiteY3" fmla="*/ 47077 h 364259"/>
                  <a:gd name="connsiteX4" fmla="*/ 0 w 325754"/>
                  <a:gd name="connsiteY4" fmla="*/ 364259 h 364259"/>
                  <a:gd name="connsiteX5" fmla="*/ 23813 w 325754"/>
                  <a:gd name="connsiteY5" fmla="*/ 359497 h 364259"/>
                  <a:gd name="connsiteX6" fmla="*/ 317183 w 325754"/>
                  <a:gd name="connsiteY6" fmla="*/ 189952 h 364259"/>
                  <a:gd name="connsiteX7" fmla="*/ 325755 w 325754"/>
                  <a:gd name="connsiteY7" fmla="*/ 177569 h 364259"/>
                  <a:gd name="connsiteX8" fmla="*/ 325755 w 325754"/>
                  <a:gd name="connsiteY8" fmla="*/ 177569 h 364259"/>
                  <a:gd name="connsiteX9" fmla="*/ 325755 w 325754"/>
                  <a:gd name="connsiteY9" fmla="*/ 100417 h 364259"/>
                  <a:gd name="connsiteX10" fmla="*/ 309562 w 325754"/>
                  <a:gd name="connsiteY10" fmla="*/ 113752 h 36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754" h="364259">
                    <a:moveTo>
                      <a:pt x="309562" y="113752"/>
                    </a:moveTo>
                    <a:lnTo>
                      <a:pt x="123825" y="7072"/>
                    </a:lnTo>
                    <a:cubicBezTo>
                      <a:pt x="108585" y="-1501"/>
                      <a:pt x="85725" y="-2453"/>
                      <a:pt x="73342" y="5167"/>
                    </a:cubicBezTo>
                    <a:lnTo>
                      <a:pt x="0" y="47077"/>
                    </a:lnTo>
                    <a:lnTo>
                      <a:pt x="0" y="364259"/>
                    </a:lnTo>
                    <a:cubicBezTo>
                      <a:pt x="8572" y="364259"/>
                      <a:pt x="17145" y="362354"/>
                      <a:pt x="23813" y="359497"/>
                    </a:cubicBezTo>
                    <a:lnTo>
                      <a:pt x="317183" y="189952"/>
                    </a:lnTo>
                    <a:cubicBezTo>
                      <a:pt x="322898" y="186142"/>
                      <a:pt x="325755" y="182332"/>
                      <a:pt x="325755" y="177569"/>
                    </a:cubicBezTo>
                    <a:lnTo>
                      <a:pt x="325755" y="177569"/>
                    </a:lnTo>
                    <a:lnTo>
                      <a:pt x="325755" y="100417"/>
                    </a:lnTo>
                    <a:cubicBezTo>
                      <a:pt x="325755" y="99464"/>
                      <a:pt x="315278" y="108989"/>
                      <a:pt x="309562" y="11375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138A4745-1F7F-4078-A118-7CE294F46D5F}"/>
                  </a:ext>
                </a:extLst>
              </p:cNvPr>
              <p:cNvSpPr/>
              <p:nvPr/>
            </p:nvSpPr>
            <p:spPr>
              <a:xfrm>
                <a:off x="11912642" y="6657570"/>
                <a:ext cx="555610" cy="320848"/>
              </a:xfrm>
              <a:custGeom>
                <a:avLst/>
                <a:gdLst>
                  <a:gd name="connsiteX0" fmla="*/ 8530 w 555610"/>
                  <a:gd name="connsiteY0" fmla="*/ 175664 h 320848"/>
                  <a:gd name="connsiteX1" fmla="*/ 301901 w 555610"/>
                  <a:gd name="connsiteY1" fmla="*/ 5167 h 320848"/>
                  <a:gd name="connsiteX2" fmla="*/ 352383 w 555610"/>
                  <a:gd name="connsiteY2" fmla="*/ 7072 h 320848"/>
                  <a:gd name="connsiteX3" fmla="*/ 542883 w 555610"/>
                  <a:gd name="connsiteY3" fmla="*/ 116609 h 320848"/>
                  <a:gd name="connsiteX4" fmla="*/ 546693 w 555610"/>
                  <a:gd name="connsiteY4" fmla="*/ 146137 h 320848"/>
                  <a:gd name="connsiteX5" fmla="*/ 252371 w 555610"/>
                  <a:gd name="connsiteY5" fmla="*/ 315682 h 320848"/>
                  <a:gd name="connsiteX6" fmla="*/ 201888 w 555610"/>
                  <a:gd name="connsiteY6" fmla="*/ 313777 h 320848"/>
                  <a:gd name="connsiteX7" fmla="*/ 12340 w 555610"/>
                  <a:gd name="connsiteY7" fmla="*/ 205192 h 320848"/>
                  <a:gd name="connsiteX8" fmla="*/ 8530 w 555610"/>
                  <a:gd name="connsiteY8" fmla="*/ 175664 h 32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5610" h="320848">
                    <a:moveTo>
                      <a:pt x="8530" y="175664"/>
                    </a:moveTo>
                    <a:lnTo>
                      <a:pt x="301901" y="5167"/>
                    </a:lnTo>
                    <a:cubicBezTo>
                      <a:pt x="315235" y="-2453"/>
                      <a:pt x="338096" y="-1501"/>
                      <a:pt x="352383" y="7072"/>
                    </a:cubicBezTo>
                    <a:lnTo>
                      <a:pt x="542883" y="116609"/>
                    </a:lnTo>
                    <a:cubicBezTo>
                      <a:pt x="558123" y="125182"/>
                      <a:pt x="560028" y="138517"/>
                      <a:pt x="546693" y="146137"/>
                    </a:cubicBezTo>
                    <a:lnTo>
                      <a:pt x="252371" y="315682"/>
                    </a:lnTo>
                    <a:cubicBezTo>
                      <a:pt x="239036" y="323302"/>
                      <a:pt x="216176" y="322349"/>
                      <a:pt x="201888" y="313777"/>
                    </a:cubicBezTo>
                    <a:lnTo>
                      <a:pt x="12340" y="205192"/>
                    </a:lnTo>
                    <a:cubicBezTo>
                      <a:pt x="-2900" y="195667"/>
                      <a:pt x="-3852" y="183284"/>
                      <a:pt x="8530" y="1756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51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2102500" y="6758701"/>
              <a:ext cx="176458" cy="101679"/>
              <a:chOff x="12102500" y="6758701"/>
              <a:chExt cx="176458" cy="101679"/>
            </a:xfrm>
            <a:solidFill>
              <a:srgbClr val="000000"/>
            </a:solidFill>
          </p:grpSpPr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DBA56F4-ED22-4549-B563-F169B251CFEA}"/>
                  </a:ext>
                </a:extLst>
              </p:cNvPr>
              <p:cNvSpPr/>
              <p:nvPr/>
            </p:nvSpPr>
            <p:spPr>
              <a:xfrm>
                <a:off x="12222515" y="6758701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BCE548C4-BFB0-478B-B9EC-5F97E7D9014B}"/>
                  </a:ext>
                </a:extLst>
              </p:cNvPr>
              <p:cNvSpPr/>
              <p:nvPr/>
            </p:nvSpPr>
            <p:spPr>
              <a:xfrm>
                <a:off x="12162508" y="6792991"/>
                <a:ext cx="56443" cy="32861"/>
              </a:xfrm>
              <a:custGeom>
                <a:avLst/>
                <a:gdLst>
                  <a:gd name="connsiteX0" fmla="*/ 8219 w 56443"/>
                  <a:gd name="connsiteY0" fmla="*/ 27861 h 32861"/>
                  <a:gd name="connsiteX1" fmla="*/ 8219 w 56443"/>
                  <a:gd name="connsiteY1" fmla="*/ 5001 h 32861"/>
                  <a:gd name="connsiteX2" fmla="*/ 48224 w 56443"/>
                  <a:gd name="connsiteY2" fmla="*/ 5001 h 32861"/>
                  <a:gd name="connsiteX3" fmla="*/ 48224 w 56443"/>
                  <a:gd name="connsiteY3" fmla="*/ 27861 h 32861"/>
                  <a:gd name="connsiteX4" fmla="*/ 8219 w 56443"/>
                  <a:gd name="connsiteY4" fmla="*/ 27861 h 3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861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4528"/>
                      <a:pt x="19649" y="34528"/>
                      <a:pt x="8219" y="27861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EC942F6F-97EC-4AA1-A82D-291A3837F63A}"/>
                  </a:ext>
                </a:extLst>
              </p:cNvPr>
              <p:cNvSpPr/>
              <p:nvPr/>
            </p:nvSpPr>
            <p:spPr>
              <a:xfrm>
                <a:off x="12102500" y="6828234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56" name="Drawing 54">
            <a:extLst>
              <a:ext uri="{FF2B5EF4-FFF2-40B4-BE49-F238E27FC236}">
                <a16:creationId xmlns:a16="http://schemas.microsoft.com/office/drawing/2014/main" id="{4FA2DA6F-F087-4D8B-AA0D-58A3E37E38F5}"/>
              </a:ext>
            </a:extLst>
          </p:cNvPr>
          <p:cNvGrpSpPr/>
          <p:nvPr/>
        </p:nvGrpSpPr>
        <p:grpSpPr>
          <a:xfrm flipH="1">
            <a:off x="1288944" y="1552792"/>
            <a:ext cx="1091558" cy="1257801"/>
            <a:chOff x="9709399" y="4306780"/>
            <a:chExt cx="2910821" cy="3354135"/>
          </a:xfrm>
          <a:solidFill>
            <a:srgbClr val="000000"/>
          </a:solidFill>
        </p:grpSpPr>
        <p:grpSp>
          <p:nvGrpSpPr>
            <p:cNvPr id="57" name="Drawing 54">
              <a:extLst>
                <a:ext uri="{FF2B5EF4-FFF2-40B4-BE49-F238E27FC236}">
                  <a16:creationId xmlns:a16="http://schemas.microsoft.com/office/drawing/2014/main" id="{4FA2DA6F-F087-4D8B-AA0D-58A3E37E38F5}"/>
                </a:ext>
              </a:extLst>
            </p:cNvPr>
            <p:cNvGrpSpPr/>
            <p:nvPr/>
          </p:nvGrpSpPr>
          <p:grpSpPr>
            <a:xfrm>
              <a:off x="9709399" y="4306780"/>
              <a:ext cx="2910821" cy="3354135"/>
              <a:chOff x="9709399" y="4306780"/>
              <a:chExt cx="2910821" cy="3354135"/>
            </a:xfrm>
            <a:solidFill>
              <a:srgbClr val="000000"/>
            </a:solidFill>
          </p:grpSpPr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49417CA9-AA9B-4205-A29A-54B58D0E0BD4}"/>
                  </a:ext>
                </a:extLst>
              </p:cNvPr>
              <p:cNvSpPr/>
              <p:nvPr/>
            </p:nvSpPr>
            <p:spPr>
              <a:xfrm>
                <a:off x="1116480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1681250 h 2517692"/>
                  <a:gd name="connsiteX1" fmla="*/ 0 w 1455410"/>
                  <a:gd name="connsiteY1" fmla="*/ 2517693 h 2517692"/>
                  <a:gd name="connsiteX2" fmla="*/ 0 w 1455410"/>
                  <a:gd name="connsiteY2" fmla="*/ 844807 h 2517692"/>
                  <a:gd name="connsiteX3" fmla="*/ 1455411 w 1455410"/>
                  <a:gd name="connsiteY3" fmla="*/ 0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1681250"/>
                    </a:moveTo>
                    <a:lnTo>
                      <a:pt x="0" y="2517693"/>
                    </a:lnTo>
                    <a:lnTo>
                      <a:pt x="0" y="844807"/>
                    </a:lnTo>
                    <a:lnTo>
                      <a:pt x="1455411" y="0"/>
                    </a:lnTo>
                    <a:close/>
                  </a:path>
                </a:pathLst>
              </a:custGeom>
              <a:solidFill>
                <a:srgbClr val="040404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36745674-4EAD-4216-93C8-83FB0A80B233}"/>
                  </a:ext>
                </a:extLst>
              </p:cNvPr>
              <p:cNvSpPr/>
              <p:nvPr/>
            </p:nvSpPr>
            <p:spPr>
              <a:xfrm>
                <a:off x="9709399" y="4306780"/>
                <a:ext cx="2910821" cy="1681249"/>
              </a:xfrm>
              <a:custGeom>
                <a:avLst/>
                <a:gdLst>
                  <a:gd name="connsiteX0" fmla="*/ 1455411 w 2910821"/>
                  <a:gd name="connsiteY0" fmla="*/ 1681250 h 1681249"/>
                  <a:gd name="connsiteX1" fmla="*/ 0 w 2910821"/>
                  <a:gd name="connsiteY1" fmla="*/ 836443 h 1681249"/>
                  <a:gd name="connsiteX2" fmla="*/ 1455411 w 2910821"/>
                  <a:gd name="connsiteY2" fmla="*/ 0 h 1681249"/>
                  <a:gd name="connsiteX3" fmla="*/ 2910821 w 2910821"/>
                  <a:gd name="connsiteY3" fmla="*/ 836443 h 16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0821" h="1681249">
                    <a:moveTo>
                      <a:pt x="1455411" y="1681250"/>
                    </a:moveTo>
                    <a:lnTo>
                      <a:pt x="0" y="836443"/>
                    </a:lnTo>
                    <a:lnTo>
                      <a:pt x="1455411" y="0"/>
                    </a:lnTo>
                    <a:lnTo>
                      <a:pt x="2910821" y="836443"/>
                    </a:lnTo>
                    <a:close/>
                  </a:path>
                </a:pathLst>
              </a:custGeom>
              <a:solidFill>
                <a:srgbClr val="FFFFFF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30D93769-6D26-4ADE-B698-EF52E684FA6C}"/>
                  </a:ext>
                </a:extLst>
              </p:cNvPr>
              <p:cNvSpPr/>
              <p:nvPr/>
            </p:nvSpPr>
            <p:spPr>
              <a:xfrm>
                <a:off x="970939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2517693 h 2517692"/>
                  <a:gd name="connsiteX1" fmla="*/ 0 w 1455410"/>
                  <a:gd name="connsiteY1" fmla="*/ 1681250 h 2517692"/>
                  <a:gd name="connsiteX2" fmla="*/ 0 w 1455410"/>
                  <a:gd name="connsiteY2" fmla="*/ 0 h 2517692"/>
                  <a:gd name="connsiteX3" fmla="*/ 1455411 w 1455410"/>
                  <a:gd name="connsiteY3" fmla="*/ 844807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2517693"/>
                    </a:moveTo>
                    <a:lnTo>
                      <a:pt x="0" y="1681250"/>
                    </a:lnTo>
                    <a:lnTo>
                      <a:pt x="0" y="0"/>
                    </a:lnTo>
                    <a:lnTo>
                      <a:pt x="1455411" y="844807"/>
                    </a:lnTo>
                    <a:close/>
                  </a:path>
                </a:pathLst>
              </a:custGeom>
              <a:solidFill>
                <a:srgbClr val="8C8787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7E31C72-B0CE-4940-B58D-8A351C8D79C5}"/>
                </a:ext>
              </a:extLst>
            </p:cNvPr>
            <p:cNvSpPr/>
            <p:nvPr/>
          </p:nvSpPr>
          <p:spPr>
            <a:xfrm>
              <a:off x="10236358" y="6054945"/>
              <a:ext cx="401492" cy="702611"/>
            </a:xfrm>
            <a:custGeom>
              <a:avLst/>
              <a:gdLst>
                <a:gd name="connsiteX0" fmla="*/ 401493 w 401492"/>
                <a:gd name="connsiteY0" fmla="*/ 702612 h 702611"/>
                <a:gd name="connsiteX1" fmla="*/ 0 w 401492"/>
                <a:gd name="connsiteY1" fmla="*/ 468408 h 702611"/>
                <a:gd name="connsiteX2" fmla="*/ 0 w 401492"/>
                <a:gd name="connsiteY2" fmla="*/ 0 h 702611"/>
                <a:gd name="connsiteX3" fmla="*/ 401493 w 401492"/>
                <a:gd name="connsiteY3" fmla="*/ 234204 h 70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92" h="702611">
                  <a:moveTo>
                    <a:pt x="401493" y="702612"/>
                  </a:moveTo>
                  <a:lnTo>
                    <a:pt x="0" y="468408"/>
                  </a:lnTo>
                  <a:lnTo>
                    <a:pt x="0" y="0"/>
                  </a:lnTo>
                  <a:lnTo>
                    <a:pt x="401493" y="234204"/>
                  </a:lnTo>
                  <a:close/>
                </a:path>
              </a:pathLst>
            </a:custGeom>
            <a:solidFill>
              <a:srgbClr val="CACACA"/>
            </a:solidFill>
            <a:ln w="83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5" name="Drawing 54" descr="Picture looks like as Man&#10;&#10;">
            <a:extLst>
              <a:ext uri="{FF2B5EF4-FFF2-40B4-BE49-F238E27FC236}">
                <a16:creationId xmlns:a16="http://schemas.microsoft.com/office/drawing/2014/main" id="{DCD70CC0-F62B-4576-9F4E-D5CBEAD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317">
            <a:extLst>
              <a:ext uri="{FF2B5EF4-FFF2-40B4-BE49-F238E27FC236}">
                <a16:creationId xmlns:a16="http://schemas.microsoft.com/office/drawing/2014/main" id="{BC0F72D1-6C85-41F4-ADBA-3F779042D616}"/>
              </a:ext>
            </a:extLst>
          </p:cNvPr>
          <p:cNvSpPr/>
          <p:nvPr/>
        </p:nvSpPr>
        <p:spPr>
          <a:xfrm>
            <a:off x="-265243" y="-225118"/>
            <a:ext cx="7893212" cy="5593736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10" name="Drawing 9" descr="Picture looks like as Man, man, wears, glasses&#10;&#10;">
            <a:extLst>
              <a:ext uri="{FF2B5EF4-FFF2-40B4-BE49-F238E27FC236}">
                <a16:creationId xmlns:a16="http://schemas.microsoft.com/office/drawing/2014/main" id="{E54BCD77-B5C7-4566-825E-FBAB381B1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07" b="8707"/>
          <a:stretch>
            <a:fillRect/>
          </a:stretch>
        </p:blipFill>
        <p:spPr>
          <a:xfrm>
            <a:off x="4572000" y="0"/>
            <a:ext cx="4570413" cy="5143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7904E-3069-4621-9572-02751027E871}"/>
              </a:ext>
            </a:extLst>
          </p:cNvPr>
          <p:cNvSpPr txBox="1"/>
          <p:nvPr/>
        </p:nvSpPr>
        <p:spPr>
          <a:xfrm>
            <a:off x="522390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 welcome wear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622A-4FD3-496B-9A35-A8926240A4D8}"/>
              </a:ext>
            </a:extLst>
          </p:cNvPr>
          <p:cNvSpPr/>
          <p:nvPr/>
        </p:nvSpPr>
        <p:spPr>
          <a:xfrm>
            <a:off x="520899" y="1539006"/>
            <a:ext cx="3732129" cy="121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kern="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A product should meet a certain consumer.</a:t>
            </a:r>
          </a:p>
        </p:txBody>
      </p:sp>
      <p:grpSp>
        <p:nvGrpSpPr>
          <p:cNvPr id="51" name="Drawing 49">
            <a:extLst>
              <a:ext uri="{FF2B5EF4-FFF2-40B4-BE49-F238E27FC236}">
                <a16:creationId xmlns:a16="http://schemas.microsoft.com/office/drawing/2014/main" id="{CA3DB58C-1C6E-4513-99FB-8EFA8FECD828}"/>
              </a:ext>
            </a:extLst>
          </p:cNvPr>
          <p:cNvGrpSpPr/>
          <p:nvPr/>
        </p:nvGrpSpPr>
        <p:grpSpPr>
          <a:xfrm>
            <a:off x="-590550" y="2867024"/>
            <a:ext cx="3286125" cy="1891525"/>
            <a:chOff x="-590550" y="2867024"/>
            <a:chExt cx="3286125" cy="1891525"/>
          </a:xfrm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A4343073-7A3C-4DEE-B254-B255E99BACE1}"/>
                </a:ext>
              </a:extLst>
            </p:cNvPr>
            <p:cNvSpPr/>
            <p:nvPr/>
          </p:nvSpPr>
          <p:spPr>
            <a:xfrm>
              <a:off x="-590550" y="2867024"/>
              <a:ext cx="3281315" cy="1894730"/>
            </a:xfrm>
            <a:custGeom>
              <a:avLst/>
              <a:gdLst>
                <a:gd name="connsiteX0" fmla="*/ 2082281 w 3281315"/>
                <a:gd name="connsiteY0" fmla="*/ 1894731 h 1894730"/>
                <a:gd name="connsiteX1" fmla="*/ 2077472 w 3281315"/>
                <a:gd name="connsiteY1" fmla="*/ 1891525 h 1894730"/>
                <a:gd name="connsiteX2" fmla="*/ 0 w 3281315"/>
                <a:gd name="connsiteY2" fmla="*/ 690888 h 1894730"/>
                <a:gd name="connsiteX3" fmla="*/ 1199035 w 3281315"/>
                <a:gd name="connsiteY3" fmla="*/ 0 h 1894730"/>
                <a:gd name="connsiteX4" fmla="*/ 1203844 w 3281315"/>
                <a:gd name="connsiteY4" fmla="*/ 3206 h 1894730"/>
                <a:gd name="connsiteX5" fmla="*/ 3281316 w 3281315"/>
                <a:gd name="connsiteY5" fmla="*/ 1205446 h 1894730"/>
                <a:gd name="connsiteX6" fmla="*/ 2082281 w 3281315"/>
                <a:gd name="connsiteY6" fmla="*/ 1894731 h 1894730"/>
                <a:gd name="connsiteX7" fmla="*/ 36869 w 3281315"/>
                <a:gd name="connsiteY7" fmla="*/ 690888 h 1894730"/>
                <a:gd name="connsiteX8" fmla="*/ 2082281 w 3281315"/>
                <a:gd name="connsiteY8" fmla="*/ 1873892 h 1894730"/>
                <a:gd name="connsiteX9" fmla="*/ 3244447 w 3281315"/>
                <a:gd name="connsiteY9" fmla="*/ 1203843 h 1894730"/>
                <a:gd name="connsiteX10" fmla="*/ 1199035 w 3281315"/>
                <a:gd name="connsiteY10" fmla="*/ 20839 h 1894730"/>
                <a:gd name="connsiteX11" fmla="*/ 36869 w 3281315"/>
                <a:gd name="connsiteY11" fmla="*/ 690888 h 189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1315" h="1894730">
                  <a:moveTo>
                    <a:pt x="2082281" y="1894731"/>
                  </a:moveTo>
                  <a:lnTo>
                    <a:pt x="2077472" y="1891525"/>
                  </a:lnTo>
                  <a:lnTo>
                    <a:pt x="0" y="690888"/>
                  </a:lnTo>
                  <a:lnTo>
                    <a:pt x="1199035" y="0"/>
                  </a:lnTo>
                  <a:lnTo>
                    <a:pt x="1203844" y="3206"/>
                  </a:lnTo>
                  <a:lnTo>
                    <a:pt x="3281316" y="1205446"/>
                  </a:lnTo>
                  <a:lnTo>
                    <a:pt x="2082281" y="1894731"/>
                  </a:lnTo>
                  <a:close/>
                  <a:moveTo>
                    <a:pt x="36869" y="690888"/>
                  </a:moveTo>
                  <a:lnTo>
                    <a:pt x="2082281" y="1873892"/>
                  </a:lnTo>
                  <a:lnTo>
                    <a:pt x="3244447" y="1203843"/>
                  </a:lnTo>
                  <a:lnTo>
                    <a:pt x="1199035" y="20839"/>
                  </a:lnTo>
                  <a:lnTo>
                    <a:pt x="36869" y="690888"/>
                  </a:lnTo>
                  <a:close/>
                </a:path>
              </a:pathLst>
            </a:custGeom>
            <a:solidFill>
              <a:srgbClr val="CACACA"/>
            </a:solidFill>
            <a:ln w="16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Drawing 49">
              <a:extLst>
                <a:ext uri="{FF2B5EF4-FFF2-40B4-BE49-F238E27FC236}">
                  <a16:creationId xmlns:a16="http://schemas.microsoft.com/office/drawing/2014/main" id="{CA3DB58C-1C6E-4513-99FB-8EFA8FECD828}"/>
                </a:ext>
              </a:extLst>
            </p:cNvPr>
            <p:cNvGrpSpPr/>
            <p:nvPr/>
          </p:nvGrpSpPr>
          <p:grpSpPr>
            <a:xfrm>
              <a:off x="-265243" y="2943988"/>
              <a:ext cx="2638618" cy="1633251"/>
              <a:chOff x="-265243" y="2943988"/>
              <a:chExt cx="2638618" cy="1633251"/>
            </a:xfrm>
            <a:solidFill>
              <a:srgbClr val="000000"/>
            </a:solidFill>
          </p:grpSpPr>
          <p:grpSp>
            <p:nvGrpSpPr>
              <p:cNvPr id="54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-265243" y="2943988"/>
                <a:ext cx="2638618" cy="1633251"/>
                <a:chOff x="-265243" y="2943988"/>
                <a:chExt cx="2638618" cy="1633251"/>
              </a:xfrm>
              <a:solidFill>
                <a:srgbClr val="000000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69FC6ABA-8F56-4143-A48C-F82FA703513D}"/>
                    </a:ext>
                  </a:extLst>
                </p:cNvPr>
                <p:cNvSpPr/>
                <p:nvPr/>
              </p:nvSpPr>
              <p:spPr>
                <a:xfrm>
                  <a:off x="-265243" y="3057150"/>
                  <a:ext cx="2638618" cy="1520089"/>
                </a:xfrm>
                <a:custGeom>
                  <a:avLst/>
                  <a:gdLst>
                    <a:gd name="connsiteX0" fmla="*/ 1833918 w 2638618"/>
                    <a:gd name="connsiteY0" fmla="*/ 1499422 h 1520089"/>
                    <a:gd name="connsiteX1" fmla="*/ 2601750 w 2638618"/>
                    <a:gd name="connsiteY1" fmla="*/ 1055395 h 1520089"/>
                    <a:gd name="connsiteX2" fmla="*/ 2638618 w 2638618"/>
                    <a:gd name="connsiteY2" fmla="*/ 1000893 h 1520089"/>
                    <a:gd name="connsiteX3" fmla="*/ 2638618 w 2638618"/>
                    <a:gd name="connsiteY3" fmla="*/ 1000893 h 1520089"/>
                    <a:gd name="connsiteX4" fmla="*/ 2638618 w 2638618"/>
                    <a:gd name="connsiteY4" fmla="*/ 888684 h 1520089"/>
                    <a:gd name="connsiteX5" fmla="*/ 2595338 w 2638618"/>
                    <a:gd name="connsiteY5" fmla="*/ 938377 h 1520089"/>
                    <a:gd name="connsiteX6" fmla="*/ 2587323 w 2638618"/>
                    <a:gd name="connsiteY6" fmla="*/ 933568 h 1520089"/>
                    <a:gd name="connsiteX7" fmla="*/ 1016395 w 2638618"/>
                    <a:gd name="connsiteY7" fmla="*/ 29483 h 1520089"/>
                    <a:gd name="connsiteX8" fmla="*/ 806403 w 2638618"/>
                    <a:gd name="connsiteY8" fmla="*/ 21468 h 1520089"/>
                    <a:gd name="connsiteX9" fmla="*/ 48190 w 2638618"/>
                    <a:gd name="connsiteY9" fmla="*/ 459083 h 1520089"/>
                    <a:gd name="connsiteX10" fmla="*/ 100 w 2638618"/>
                    <a:gd name="connsiteY10" fmla="*/ 406185 h 1520089"/>
                    <a:gd name="connsiteX11" fmla="*/ 100 w 2638618"/>
                    <a:gd name="connsiteY11" fmla="*/ 515188 h 1520089"/>
                    <a:gd name="connsiteX12" fmla="*/ 100 w 2638618"/>
                    <a:gd name="connsiteY12" fmla="*/ 515188 h 1520089"/>
                    <a:gd name="connsiteX13" fmla="*/ 51396 w 2638618"/>
                    <a:gd name="connsiteY13" fmla="*/ 585719 h 1520089"/>
                    <a:gd name="connsiteX14" fmla="*/ 1622324 w 2638618"/>
                    <a:gd name="connsiteY14" fmla="*/ 1489804 h 1520089"/>
                    <a:gd name="connsiteX15" fmla="*/ 1833918 w 2638618"/>
                    <a:gd name="connsiteY15" fmla="*/ 1499422 h 1520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38618" h="1520089">
                      <a:moveTo>
                        <a:pt x="1833918" y="1499422"/>
                      </a:moveTo>
                      <a:lnTo>
                        <a:pt x="2601750" y="1055395"/>
                      </a:lnTo>
                      <a:cubicBezTo>
                        <a:pt x="2627397" y="1040968"/>
                        <a:pt x="2638618" y="1021732"/>
                        <a:pt x="2638618" y="1000893"/>
                      </a:cubicBezTo>
                      <a:lnTo>
                        <a:pt x="2638618" y="1000893"/>
                      </a:lnTo>
                      <a:lnTo>
                        <a:pt x="2638618" y="888684"/>
                      </a:lnTo>
                      <a:lnTo>
                        <a:pt x="2595338" y="938377"/>
                      </a:lnTo>
                      <a:cubicBezTo>
                        <a:pt x="2592132" y="936774"/>
                        <a:pt x="2590529" y="935171"/>
                        <a:pt x="2587323" y="933568"/>
                      </a:cubicBezTo>
                      <a:lnTo>
                        <a:pt x="1016395" y="29483"/>
                      </a:lnTo>
                      <a:cubicBezTo>
                        <a:pt x="953878" y="-5783"/>
                        <a:pt x="859302" y="-10592"/>
                        <a:pt x="806403" y="21468"/>
                      </a:cubicBezTo>
                      <a:lnTo>
                        <a:pt x="48190" y="459083"/>
                      </a:lnTo>
                      <a:cubicBezTo>
                        <a:pt x="32160" y="443054"/>
                        <a:pt x="100" y="406185"/>
                        <a:pt x="100" y="406185"/>
                      </a:cubicBezTo>
                      <a:lnTo>
                        <a:pt x="100" y="515188"/>
                      </a:lnTo>
                      <a:lnTo>
                        <a:pt x="100" y="515188"/>
                      </a:lnTo>
                      <a:cubicBezTo>
                        <a:pt x="-1503" y="539233"/>
                        <a:pt x="16130" y="566484"/>
                        <a:pt x="51396" y="585719"/>
                      </a:cubicBezTo>
                      <a:lnTo>
                        <a:pt x="1622324" y="1489804"/>
                      </a:lnTo>
                      <a:cubicBezTo>
                        <a:pt x="1684841" y="1526673"/>
                        <a:pt x="1779417" y="1529879"/>
                        <a:pt x="1833918" y="1499422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1BC5FC5-67AD-4EB6-89FC-A242BC1EC5B3}"/>
                    </a:ext>
                  </a:extLst>
                </p:cNvPr>
                <p:cNvSpPr/>
                <p:nvPr/>
              </p:nvSpPr>
              <p:spPr>
                <a:xfrm>
                  <a:off x="1927743" y="4253982"/>
                  <a:ext cx="67325" cy="56958"/>
                </a:xfrm>
                <a:custGeom>
                  <a:avLst/>
                  <a:gdLst>
                    <a:gd name="connsiteX0" fmla="*/ 56105 w 67325"/>
                    <a:gd name="connsiteY0" fmla="*/ 30082 h 56958"/>
                    <a:gd name="connsiteX1" fmla="*/ 11221 w 67325"/>
                    <a:gd name="connsiteY1" fmla="*/ 55730 h 56958"/>
                    <a:gd name="connsiteX2" fmla="*/ 0 w 67325"/>
                    <a:gd name="connsiteY2" fmla="*/ 47715 h 56958"/>
                    <a:gd name="connsiteX3" fmla="*/ 0 w 67325"/>
                    <a:gd name="connsiteY3" fmla="*/ 47715 h 56958"/>
                    <a:gd name="connsiteX4" fmla="*/ 11221 w 67325"/>
                    <a:gd name="connsiteY4" fmla="*/ 26876 h 56958"/>
                    <a:gd name="connsiteX5" fmla="*/ 56105 w 67325"/>
                    <a:gd name="connsiteY5" fmla="*/ 1229 h 56958"/>
                    <a:gd name="connsiteX6" fmla="*/ 67325 w 67325"/>
                    <a:gd name="connsiteY6" fmla="*/ 9243 h 56958"/>
                    <a:gd name="connsiteX7" fmla="*/ 67325 w 67325"/>
                    <a:gd name="connsiteY7" fmla="*/ 9243 h 56958"/>
                    <a:gd name="connsiteX8" fmla="*/ 56105 w 67325"/>
                    <a:gd name="connsiteY8" fmla="*/ 30082 h 5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325" h="56958">
                      <a:moveTo>
                        <a:pt x="56105" y="30082"/>
                      </a:moveTo>
                      <a:lnTo>
                        <a:pt x="11221" y="55730"/>
                      </a:lnTo>
                      <a:cubicBezTo>
                        <a:pt x="4809" y="58936"/>
                        <a:pt x="0" y="55730"/>
                        <a:pt x="0" y="47715"/>
                      </a:cubicBezTo>
                      <a:lnTo>
                        <a:pt x="0" y="47715"/>
                      </a:lnTo>
                      <a:cubicBezTo>
                        <a:pt x="0" y="39700"/>
                        <a:pt x="4809" y="30082"/>
                        <a:pt x="11221" y="26876"/>
                      </a:cubicBezTo>
                      <a:lnTo>
                        <a:pt x="56105" y="1229"/>
                      </a:lnTo>
                      <a:cubicBezTo>
                        <a:pt x="62516" y="-1977"/>
                        <a:pt x="67325" y="1229"/>
                        <a:pt x="67325" y="9243"/>
                      </a:cubicBezTo>
                      <a:lnTo>
                        <a:pt x="67325" y="9243"/>
                      </a:lnTo>
                      <a:cubicBezTo>
                        <a:pt x="65722" y="17258"/>
                        <a:pt x="60913" y="25273"/>
                        <a:pt x="56105" y="30082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AB1778BB-6433-4353-92B9-5237B81A2AC1}"/>
                    </a:ext>
                  </a:extLst>
                </p:cNvPr>
                <p:cNvSpPr/>
                <p:nvPr/>
              </p:nvSpPr>
              <p:spPr>
                <a:xfrm>
                  <a:off x="-265243" y="3055547"/>
                  <a:ext cx="1736136" cy="1520260"/>
                </a:xfrm>
                <a:custGeom>
                  <a:avLst/>
                  <a:gdLst>
                    <a:gd name="connsiteX0" fmla="*/ 1014792 w 1736136"/>
                    <a:gd name="connsiteY0" fmla="*/ 29483 h 1520260"/>
                    <a:gd name="connsiteX1" fmla="*/ 804800 w 1736136"/>
                    <a:gd name="connsiteY1" fmla="*/ 21468 h 1520260"/>
                    <a:gd name="connsiteX2" fmla="*/ 48190 w 1736136"/>
                    <a:gd name="connsiteY2" fmla="*/ 460686 h 1520260"/>
                    <a:gd name="connsiteX3" fmla="*/ 100 w 1736136"/>
                    <a:gd name="connsiteY3" fmla="*/ 407788 h 1520260"/>
                    <a:gd name="connsiteX4" fmla="*/ 100 w 1736136"/>
                    <a:gd name="connsiteY4" fmla="*/ 516791 h 1520260"/>
                    <a:gd name="connsiteX5" fmla="*/ 100 w 1736136"/>
                    <a:gd name="connsiteY5" fmla="*/ 516791 h 1520260"/>
                    <a:gd name="connsiteX6" fmla="*/ 51396 w 1736136"/>
                    <a:gd name="connsiteY6" fmla="*/ 587322 h 1520260"/>
                    <a:gd name="connsiteX7" fmla="*/ 1622324 w 1736136"/>
                    <a:gd name="connsiteY7" fmla="*/ 1491407 h 1520260"/>
                    <a:gd name="connsiteX8" fmla="*/ 1736136 w 1736136"/>
                    <a:gd name="connsiteY8" fmla="*/ 1520261 h 1520260"/>
                    <a:gd name="connsiteX9" fmla="*/ 1734533 w 1736136"/>
                    <a:gd name="connsiteY9" fmla="*/ 443054 h 1520260"/>
                    <a:gd name="connsiteX10" fmla="*/ 1014792 w 1736136"/>
                    <a:gd name="connsiteY10" fmla="*/ 29483 h 152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36136" h="1520260">
                      <a:moveTo>
                        <a:pt x="1014792" y="29483"/>
                      </a:moveTo>
                      <a:cubicBezTo>
                        <a:pt x="952275" y="-5783"/>
                        <a:pt x="857699" y="-10592"/>
                        <a:pt x="804800" y="21468"/>
                      </a:cubicBezTo>
                      <a:lnTo>
                        <a:pt x="48190" y="460686"/>
                      </a:lnTo>
                      <a:cubicBezTo>
                        <a:pt x="32160" y="444657"/>
                        <a:pt x="100" y="407788"/>
                        <a:pt x="100" y="407788"/>
                      </a:cubicBezTo>
                      <a:lnTo>
                        <a:pt x="100" y="516791"/>
                      </a:lnTo>
                      <a:lnTo>
                        <a:pt x="100" y="516791"/>
                      </a:lnTo>
                      <a:cubicBezTo>
                        <a:pt x="-1503" y="540836"/>
                        <a:pt x="16130" y="568087"/>
                        <a:pt x="51396" y="587322"/>
                      </a:cubicBezTo>
                      <a:lnTo>
                        <a:pt x="1622324" y="1491407"/>
                      </a:lnTo>
                      <a:cubicBezTo>
                        <a:pt x="1654384" y="1510643"/>
                        <a:pt x="1696061" y="1520261"/>
                        <a:pt x="1736136" y="1520261"/>
                      </a:cubicBezTo>
                      <a:lnTo>
                        <a:pt x="1734533" y="443054"/>
                      </a:lnTo>
                      <a:lnTo>
                        <a:pt x="1014792" y="29483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E56A150B-E268-47BF-B77C-B1BC214A30D8}"/>
                    </a:ext>
                  </a:extLst>
                </p:cNvPr>
                <p:cNvSpPr/>
                <p:nvPr/>
              </p:nvSpPr>
              <p:spPr>
                <a:xfrm>
                  <a:off x="-265140" y="2943988"/>
                  <a:ext cx="2637320" cy="1519590"/>
                </a:xfrm>
                <a:custGeom>
                  <a:avLst/>
                  <a:gdLst>
                    <a:gd name="connsiteX0" fmla="*/ 36866 w 2637320"/>
                    <a:gd name="connsiteY0" fmla="*/ 466448 h 1519590"/>
                    <a:gd name="connsiteX1" fmla="*/ 804697 w 2637320"/>
                    <a:gd name="connsiteY1" fmla="*/ 20818 h 1519590"/>
                    <a:gd name="connsiteX2" fmla="*/ 1014688 w 2637320"/>
                    <a:gd name="connsiteY2" fmla="*/ 28833 h 1519590"/>
                    <a:gd name="connsiteX3" fmla="*/ 2585616 w 2637320"/>
                    <a:gd name="connsiteY3" fmla="*/ 932918 h 1519590"/>
                    <a:gd name="connsiteX4" fmla="*/ 2601646 w 2637320"/>
                    <a:gd name="connsiteY4" fmla="*/ 1054745 h 1519590"/>
                    <a:gd name="connsiteX5" fmla="*/ 1833815 w 2637320"/>
                    <a:gd name="connsiteY5" fmla="*/ 1498772 h 1519590"/>
                    <a:gd name="connsiteX6" fmla="*/ 1623824 w 2637320"/>
                    <a:gd name="connsiteY6" fmla="*/ 1490757 h 1519590"/>
                    <a:gd name="connsiteX7" fmla="*/ 52896 w 2637320"/>
                    <a:gd name="connsiteY7" fmla="*/ 586673 h 1519590"/>
                    <a:gd name="connsiteX8" fmla="*/ 36866 w 2637320"/>
                    <a:gd name="connsiteY8" fmla="*/ 466448 h 151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7320" h="1519590">
                      <a:moveTo>
                        <a:pt x="36866" y="466448"/>
                      </a:moveTo>
                      <a:lnTo>
                        <a:pt x="804697" y="20818"/>
                      </a:lnTo>
                      <a:cubicBezTo>
                        <a:pt x="859198" y="-9639"/>
                        <a:pt x="952172" y="-6433"/>
                        <a:pt x="1014688" y="28833"/>
                      </a:cubicBezTo>
                      <a:lnTo>
                        <a:pt x="2585616" y="932918"/>
                      </a:lnTo>
                      <a:cubicBezTo>
                        <a:pt x="2648133" y="968183"/>
                        <a:pt x="2654545" y="1022685"/>
                        <a:pt x="2601646" y="1054745"/>
                      </a:cubicBezTo>
                      <a:lnTo>
                        <a:pt x="1833815" y="1498772"/>
                      </a:lnTo>
                      <a:cubicBezTo>
                        <a:pt x="1779314" y="1529229"/>
                        <a:pt x="1686340" y="1526023"/>
                        <a:pt x="1623824" y="1490757"/>
                      </a:cubicBezTo>
                      <a:lnTo>
                        <a:pt x="52896" y="586673"/>
                      </a:lnTo>
                      <a:cubicBezTo>
                        <a:pt x="-11224" y="551407"/>
                        <a:pt x="-17636" y="496905"/>
                        <a:pt x="36866" y="4664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AF2FE1C-A66A-4494-92DA-CBD3643B8038}"/>
                    </a:ext>
                  </a:extLst>
                </p:cNvPr>
                <p:cNvSpPr/>
                <p:nvPr/>
              </p:nvSpPr>
              <p:spPr>
                <a:xfrm>
                  <a:off x="-197015" y="2984521"/>
                  <a:ext cx="2507750" cy="1446537"/>
                </a:xfrm>
                <a:custGeom>
                  <a:avLst/>
                  <a:gdLst>
                    <a:gd name="connsiteX0" fmla="*/ 26448 w 2507750"/>
                    <a:gd name="connsiteY0" fmla="*/ 443548 h 1446537"/>
                    <a:gd name="connsiteX1" fmla="*/ 763823 w 2507750"/>
                    <a:gd name="connsiteY1" fmla="*/ 15550 h 1446537"/>
                    <a:gd name="connsiteX2" fmla="*/ 920915 w 2507750"/>
                    <a:gd name="connsiteY2" fmla="*/ 21962 h 1446537"/>
                    <a:gd name="connsiteX3" fmla="*/ 2469402 w 2507750"/>
                    <a:gd name="connsiteY3" fmla="*/ 913223 h 1446537"/>
                    <a:gd name="connsiteX4" fmla="*/ 2480623 w 2507750"/>
                    <a:gd name="connsiteY4" fmla="*/ 1002990 h 1446537"/>
                    <a:gd name="connsiteX5" fmla="*/ 1743248 w 2507750"/>
                    <a:gd name="connsiteY5" fmla="*/ 1430988 h 1446537"/>
                    <a:gd name="connsiteX6" fmla="*/ 1586155 w 2507750"/>
                    <a:gd name="connsiteY6" fmla="*/ 1424576 h 1446537"/>
                    <a:gd name="connsiteX7" fmla="*/ 39272 w 2507750"/>
                    <a:gd name="connsiteY7" fmla="*/ 533315 h 1446537"/>
                    <a:gd name="connsiteX8" fmla="*/ 26448 w 2507750"/>
                    <a:gd name="connsiteY8" fmla="*/ 443548 h 144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07750" h="1446537">
                      <a:moveTo>
                        <a:pt x="26448" y="443548"/>
                      </a:moveTo>
                      <a:lnTo>
                        <a:pt x="763823" y="15550"/>
                      </a:lnTo>
                      <a:cubicBezTo>
                        <a:pt x="805500" y="-6892"/>
                        <a:pt x="876032" y="-5289"/>
                        <a:pt x="920915" y="21962"/>
                      </a:cubicBezTo>
                      <a:lnTo>
                        <a:pt x="2469402" y="913223"/>
                      </a:lnTo>
                      <a:cubicBezTo>
                        <a:pt x="2515888" y="940474"/>
                        <a:pt x="2520697" y="980548"/>
                        <a:pt x="2480623" y="1002990"/>
                      </a:cubicBezTo>
                      <a:lnTo>
                        <a:pt x="1743248" y="1430988"/>
                      </a:lnTo>
                      <a:cubicBezTo>
                        <a:pt x="1703174" y="1453430"/>
                        <a:pt x="1632642" y="1451827"/>
                        <a:pt x="1586155" y="1424576"/>
                      </a:cubicBezTo>
                      <a:lnTo>
                        <a:pt x="39272" y="533315"/>
                      </a:lnTo>
                      <a:cubicBezTo>
                        <a:pt x="-7215" y="506064"/>
                        <a:pt x="-13626" y="465990"/>
                        <a:pt x="26448" y="443548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1328226" y="3873700"/>
                <a:ext cx="658828" cy="379907"/>
                <a:chOff x="1328226" y="3873700"/>
                <a:chExt cx="658828" cy="379907"/>
              </a:xfrm>
              <a:solidFill>
                <a:srgbClr val="000000"/>
              </a:solidFill>
            </p:grpSpPr>
            <p:sp>
              <p:nvSpPr>
                <p:cNvPr id="61" name="Polyline: figure 60">
                  <a:extLst>
                    <a:ext uri="{FF2B5EF4-FFF2-40B4-BE49-F238E27FC236}">
                      <a16:creationId xmlns:a16="http://schemas.microsoft.com/office/drawing/2014/main" id="{0F843513-A3FC-45AA-B9AB-3A3F7635C9A7}"/>
                    </a:ext>
                  </a:extLst>
                </p:cNvPr>
                <p:cNvSpPr/>
                <p:nvPr/>
              </p:nvSpPr>
              <p:spPr>
                <a:xfrm>
                  <a:off x="1328226" y="3873700"/>
                  <a:ext cx="553030" cy="318994"/>
                </a:xfrm>
                <a:custGeom>
                  <a:avLst/>
                  <a:gdLst>
                    <a:gd name="connsiteX0" fmla="*/ 32060 w 553030"/>
                    <a:gd name="connsiteY0" fmla="*/ 318994 h 318994"/>
                    <a:gd name="connsiteX1" fmla="*/ 553031 w 553030"/>
                    <a:gd name="connsiteY1" fmla="*/ 19236 h 318994"/>
                    <a:gd name="connsiteX2" fmla="*/ 519368 w 553030"/>
                    <a:gd name="connsiteY2" fmla="*/ 0 h 318994"/>
                    <a:gd name="connsiteX3" fmla="*/ 0 w 553030"/>
                    <a:gd name="connsiteY3" fmla="*/ 299759 h 318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30" h="318994">
                      <a:moveTo>
                        <a:pt x="32060" y="318994"/>
                      </a:moveTo>
                      <a:lnTo>
                        <a:pt x="553031" y="19236"/>
                      </a:lnTo>
                      <a:lnTo>
                        <a:pt x="519368" y="0"/>
                      </a:lnTo>
                      <a:lnTo>
                        <a:pt x="0" y="2997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6BCFD241-B6D2-427A-9713-9C2E3C16A8C4}"/>
                    </a:ext>
                  </a:extLst>
                </p:cNvPr>
                <p:cNvSpPr/>
                <p:nvPr/>
              </p:nvSpPr>
              <p:spPr>
                <a:xfrm>
                  <a:off x="1690501" y="3934613"/>
                  <a:ext cx="296552" cy="171519"/>
                </a:xfrm>
                <a:custGeom>
                  <a:avLst/>
                  <a:gdLst>
                    <a:gd name="connsiteX0" fmla="*/ 32060 w 296552"/>
                    <a:gd name="connsiteY0" fmla="*/ 171520 h 171519"/>
                    <a:gd name="connsiteX1" fmla="*/ 296553 w 296552"/>
                    <a:gd name="connsiteY1" fmla="*/ 19236 h 171519"/>
                    <a:gd name="connsiteX2" fmla="*/ 262890 w 296552"/>
                    <a:gd name="connsiteY2" fmla="*/ 0 h 171519"/>
                    <a:gd name="connsiteX3" fmla="*/ 0 w 296552"/>
                    <a:gd name="connsiteY3" fmla="*/ 152284 h 17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552" h="171519">
                      <a:moveTo>
                        <a:pt x="32060" y="171520"/>
                      </a:moveTo>
                      <a:lnTo>
                        <a:pt x="296553" y="19236"/>
                      </a:lnTo>
                      <a:lnTo>
                        <a:pt x="262890" y="0"/>
                      </a:lnTo>
                      <a:lnTo>
                        <a:pt x="0" y="1522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09B0CE8C-294F-4C30-9C8D-58B37813F797}"/>
                    </a:ext>
                  </a:extLst>
                </p:cNvPr>
                <p:cNvSpPr/>
                <p:nvPr/>
              </p:nvSpPr>
              <p:spPr>
                <a:xfrm>
                  <a:off x="1562262" y="4110942"/>
                  <a:ext cx="118620" cy="68928"/>
                </a:xfrm>
                <a:custGeom>
                  <a:avLst/>
                  <a:gdLst>
                    <a:gd name="connsiteX0" fmla="*/ 33663 w 118620"/>
                    <a:gd name="connsiteY0" fmla="*/ 68929 h 68928"/>
                    <a:gd name="connsiteX1" fmla="*/ 118621 w 118620"/>
                    <a:gd name="connsiteY1" fmla="*/ 19236 h 68928"/>
                    <a:gd name="connsiteX2" fmla="*/ 84958 w 118620"/>
                    <a:gd name="connsiteY2" fmla="*/ 0 h 68928"/>
                    <a:gd name="connsiteX3" fmla="*/ 0 w 118620"/>
                    <a:gd name="connsiteY3" fmla="*/ 49693 h 6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0" h="68928">
                      <a:moveTo>
                        <a:pt x="33663" y="68929"/>
                      </a:moveTo>
                      <a:lnTo>
                        <a:pt x="118621" y="19236"/>
                      </a:lnTo>
                      <a:lnTo>
                        <a:pt x="84958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Polyline: figure 63">
                  <a:extLst>
                    <a:ext uri="{FF2B5EF4-FFF2-40B4-BE49-F238E27FC236}">
                      <a16:creationId xmlns:a16="http://schemas.microsoft.com/office/drawing/2014/main" id="{6391F6CB-64CE-470F-9FD5-674E2AC1917F}"/>
                    </a:ext>
                  </a:extLst>
                </p:cNvPr>
                <p:cNvSpPr/>
                <p:nvPr/>
              </p:nvSpPr>
              <p:spPr>
                <a:xfrm>
                  <a:off x="1432420" y="4186282"/>
                  <a:ext cx="118621" cy="67325"/>
                </a:xfrm>
                <a:custGeom>
                  <a:avLst/>
                  <a:gdLst>
                    <a:gd name="connsiteX0" fmla="*/ 33663 w 118621"/>
                    <a:gd name="connsiteY0" fmla="*/ 67325 h 67325"/>
                    <a:gd name="connsiteX1" fmla="*/ 118621 w 118621"/>
                    <a:gd name="connsiteY1" fmla="*/ 19236 h 67325"/>
                    <a:gd name="connsiteX2" fmla="*/ 86561 w 118621"/>
                    <a:gd name="connsiteY2" fmla="*/ 0 h 67325"/>
                    <a:gd name="connsiteX3" fmla="*/ 0 w 118621"/>
                    <a:gd name="connsiteY3" fmla="*/ 48090 h 6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1" h="67325">
                      <a:moveTo>
                        <a:pt x="33663" y="67325"/>
                      </a:moveTo>
                      <a:lnTo>
                        <a:pt x="118621" y="19236"/>
                      </a:lnTo>
                      <a:lnTo>
                        <a:pt x="86561" y="0"/>
                      </a:lnTo>
                      <a:lnTo>
                        <a:pt x="0" y="48090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F85AF745-38EC-42D2-95A1-BB9381F9006D}"/>
                    </a:ext>
                  </a:extLst>
                </p:cNvPr>
                <p:cNvSpPr/>
                <p:nvPr/>
              </p:nvSpPr>
              <p:spPr>
                <a:xfrm>
                  <a:off x="1687295" y="3904156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Polyline: figure 65">
                  <a:extLst>
                    <a:ext uri="{FF2B5EF4-FFF2-40B4-BE49-F238E27FC236}">
                      <a16:creationId xmlns:a16="http://schemas.microsoft.com/office/drawing/2014/main" id="{735129FC-BD4B-47EC-A4F6-2E1F00AFD68D}"/>
                    </a:ext>
                  </a:extLst>
                </p:cNvPr>
                <p:cNvSpPr/>
                <p:nvPr/>
              </p:nvSpPr>
              <p:spPr>
                <a:xfrm>
                  <a:off x="1426008" y="4054837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7" name="Drawing 49">
                  <a:extLst>
                    <a:ext uri="{FF2B5EF4-FFF2-40B4-BE49-F238E27FC236}">
                      <a16:creationId xmlns:a16="http://schemas.microsoft.com/office/drawing/2014/main" id="{CA3DB58C-1C6E-4513-99FB-8EFA8FECD828}"/>
                    </a:ext>
                  </a:extLst>
                </p:cNvPr>
                <p:cNvGrpSpPr/>
                <p:nvPr/>
              </p:nvGrpSpPr>
              <p:grpSpPr>
                <a:xfrm>
                  <a:off x="1377518" y="3905759"/>
                  <a:ext cx="286133" cy="166710"/>
                  <a:chOff x="1377518" y="3905759"/>
                  <a:chExt cx="286133" cy="166710"/>
                </a:xfrm>
                <a:solidFill>
                  <a:srgbClr val="000000"/>
                </a:solidFill>
              </p:grpSpPr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20408352-869B-4FAB-8EB0-8BBC657CBA77}"/>
                      </a:ext>
                    </a:extLst>
                  </p:cNvPr>
                  <p:cNvSpPr/>
                  <p:nvPr/>
                </p:nvSpPr>
                <p:spPr>
                  <a:xfrm>
                    <a:off x="1609550" y="3905759"/>
                    <a:ext cx="54100" cy="32059"/>
                  </a:xfrm>
                  <a:custGeom>
                    <a:avLst/>
                    <a:gdLst>
                      <a:gd name="connsiteX0" fmla="*/ 7213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3 w 54100"/>
                      <a:gd name="connsiteY3" fmla="*/ 4809 h 32059"/>
                      <a:gd name="connsiteX4" fmla="*/ 7213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3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3" y="4809"/>
                        </a:cubicBezTo>
                        <a:cubicBezTo>
                          <a:pt x="-2404" y="11221"/>
                          <a:pt x="-2404" y="20839"/>
                          <a:pt x="7213" y="27251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851303-7C20-456E-9858-E9CCBCAB18F3}"/>
                      </a:ext>
                    </a:extLst>
                  </p:cNvPr>
                  <p:cNvSpPr/>
                  <p:nvPr/>
                </p:nvSpPr>
                <p:spPr>
                  <a:xfrm>
                    <a:off x="1551843" y="3939422"/>
                    <a:ext cx="54100" cy="32059"/>
                  </a:xfrm>
                  <a:custGeom>
                    <a:avLst/>
                    <a:gdLst>
                      <a:gd name="connsiteX0" fmla="*/ 7214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4 w 54100"/>
                      <a:gd name="connsiteY3" fmla="*/ 4809 h 32059"/>
                      <a:gd name="connsiteX4" fmla="*/ 7214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4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4" y="4809"/>
                        </a:cubicBezTo>
                        <a:cubicBezTo>
                          <a:pt x="-2405" y="11221"/>
                          <a:pt x="-2405" y="20839"/>
                          <a:pt x="7214" y="27251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Polyline: figure 69">
                    <a:extLst>
                      <a:ext uri="{FF2B5EF4-FFF2-40B4-BE49-F238E27FC236}">
                        <a16:creationId xmlns:a16="http://schemas.microsoft.com/office/drawing/2014/main" id="{C32ACEBC-3F10-454D-ADE6-3C2A1B624BA1}"/>
                      </a:ext>
                    </a:extLst>
                  </p:cNvPr>
                  <p:cNvSpPr/>
                  <p:nvPr/>
                </p:nvSpPr>
                <p:spPr>
                  <a:xfrm>
                    <a:off x="1492933" y="3973085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8EE6289B-9976-432B-B4A3-FA6887BDFB9F}"/>
                      </a:ext>
                    </a:extLst>
                  </p:cNvPr>
                  <p:cNvSpPr/>
                  <p:nvPr/>
                </p:nvSpPr>
                <p:spPr>
                  <a:xfrm>
                    <a:off x="1435225" y="4006747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7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C92C6DCD-9599-4FAA-B561-55E5214748EA}"/>
                      </a:ext>
                    </a:extLst>
                  </p:cNvPr>
                  <p:cNvSpPr/>
                  <p:nvPr/>
                </p:nvSpPr>
                <p:spPr>
                  <a:xfrm>
                    <a:off x="1377518" y="4040410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a9a42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65072" y="3131516"/>
                <a:ext cx="634783" cy="400746"/>
                <a:chOff x="65072" y="3131516"/>
                <a:chExt cx="634783" cy="400746"/>
              </a:xfrm>
              <a:solidFill>
                <a:srgbClr val="000000"/>
              </a:solidFill>
            </p:grpSpPr>
            <p:sp>
              <p:nvSpPr>
                <p:cNvPr id="74" name="Polyline: figure 73">
                  <a:extLst>
                    <a:ext uri="{FF2B5EF4-FFF2-40B4-BE49-F238E27FC236}">
                      <a16:creationId xmlns:a16="http://schemas.microsoft.com/office/drawing/2014/main" id="{05EA1386-7D01-4741-87CE-730F0FF749A0}"/>
                    </a:ext>
                  </a:extLst>
                </p:cNvPr>
                <p:cNvSpPr/>
                <p:nvPr/>
              </p:nvSpPr>
              <p:spPr>
                <a:xfrm>
                  <a:off x="186899" y="3360744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Polyline: figure 74">
                  <a:extLst>
                    <a:ext uri="{FF2B5EF4-FFF2-40B4-BE49-F238E27FC236}">
                      <a16:creationId xmlns:a16="http://schemas.microsoft.com/office/drawing/2014/main" id="{6AE9D2CD-5C5D-43B2-AADD-515EF2D41607}"/>
                    </a:ext>
                  </a:extLst>
                </p:cNvPr>
                <p:cNvSpPr/>
                <p:nvPr/>
              </p:nvSpPr>
              <p:spPr>
                <a:xfrm>
                  <a:off x="65072" y="3431275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Polyline: figure 75">
                  <a:extLst>
                    <a:ext uri="{FF2B5EF4-FFF2-40B4-BE49-F238E27FC236}">
                      <a16:creationId xmlns:a16="http://schemas.microsoft.com/office/drawing/2014/main" id="{0B9D8DBE-F161-4BA7-80E3-6BFE6575EC5C}"/>
                    </a:ext>
                  </a:extLst>
                </p:cNvPr>
                <p:cNvSpPr/>
                <p:nvPr/>
              </p:nvSpPr>
              <p:spPr>
                <a:xfrm>
                  <a:off x="578028" y="3131516"/>
                  <a:ext cx="121827" cy="70531"/>
                </a:xfrm>
                <a:custGeom>
                  <a:avLst/>
                  <a:gdLst>
                    <a:gd name="connsiteX0" fmla="*/ 35266 w 121827"/>
                    <a:gd name="connsiteY0" fmla="*/ 70531 h 70531"/>
                    <a:gd name="connsiteX1" fmla="*/ 121827 w 121827"/>
                    <a:gd name="connsiteY1" fmla="*/ 20839 h 70531"/>
                    <a:gd name="connsiteX2" fmla="*/ 88164 w 121827"/>
                    <a:gd name="connsiteY2" fmla="*/ 0 h 70531"/>
                    <a:gd name="connsiteX3" fmla="*/ 0 w 121827"/>
                    <a:gd name="connsiteY3" fmla="*/ 51296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5266" y="70531"/>
                      </a:moveTo>
                      <a:lnTo>
                        <a:pt x="121827" y="20839"/>
                      </a:lnTo>
                      <a:lnTo>
                        <a:pt x="88164" y="0"/>
                      </a:lnTo>
                      <a:lnTo>
                        <a:pt x="0" y="51296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4BA7F7E-CAF4-4035-A862-1FC25D8D03C2}"/>
                    </a:ext>
                  </a:extLst>
                </p:cNvPr>
                <p:cNvSpPr/>
                <p:nvPr/>
              </p:nvSpPr>
              <p:spPr>
                <a:xfrm>
                  <a:off x="206134" y="3391200"/>
                  <a:ext cx="157092" cy="91370"/>
                </a:xfrm>
                <a:custGeom>
                  <a:avLst/>
                  <a:gdLst>
                    <a:gd name="connsiteX0" fmla="*/ 35266 w 157092"/>
                    <a:gd name="connsiteY0" fmla="*/ 91370 h 91370"/>
                    <a:gd name="connsiteX1" fmla="*/ 157093 w 157092"/>
                    <a:gd name="connsiteY1" fmla="*/ 20839 h 91370"/>
                    <a:gd name="connsiteX2" fmla="*/ 121827 w 157092"/>
                    <a:gd name="connsiteY2" fmla="*/ 0 h 91370"/>
                    <a:gd name="connsiteX3" fmla="*/ 0 w 157092"/>
                    <a:gd name="connsiteY3" fmla="*/ 70531 h 91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092" h="91370">
                      <a:moveTo>
                        <a:pt x="35266" y="91370"/>
                      </a:moveTo>
                      <a:lnTo>
                        <a:pt x="157093" y="20839"/>
                      </a:lnTo>
                      <a:lnTo>
                        <a:pt x="121827" y="0"/>
                      </a:lnTo>
                      <a:lnTo>
                        <a:pt x="0" y="70531"/>
                      </a:lnTo>
                      <a:close/>
                    </a:path>
                  </a:pathLst>
                </a:custGeom>
                <a:solidFill>
                  <a:srgbClr val="a9a4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A422A779-A7B5-4D22-9627-7B623DB93D19}"/>
                    </a:ext>
                  </a:extLst>
                </p:cNvPr>
                <p:cNvSpPr/>
                <p:nvPr/>
              </p:nvSpPr>
              <p:spPr>
                <a:xfrm>
                  <a:off x="119573" y="3482571"/>
                  <a:ext cx="86561" cy="49692"/>
                </a:xfrm>
                <a:custGeom>
                  <a:avLst/>
                  <a:gdLst>
                    <a:gd name="connsiteX0" fmla="*/ 33663 w 86561"/>
                    <a:gd name="connsiteY0" fmla="*/ 49693 h 49692"/>
                    <a:gd name="connsiteX1" fmla="*/ 86561 w 86561"/>
                    <a:gd name="connsiteY1" fmla="*/ 19236 h 49692"/>
                    <a:gd name="connsiteX2" fmla="*/ 52899 w 86561"/>
                    <a:gd name="connsiteY2" fmla="*/ 0 h 49692"/>
                    <a:gd name="connsiteX3" fmla="*/ 0 w 86561"/>
                    <a:gd name="connsiteY3" fmla="*/ 30457 h 4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561" h="49692">
                      <a:moveTo>
                        <a:pt x="33663" y="49693"/>
                      </a:moveTo>
                      <a:lnTo>
                        <a:pt x="86561" y="19236"/>
                      </a:lnTo>
                      <a:lnTo>
                        <a:pt x="52899" y="0"/>
                      </a:lnTo>
                      <a:lnTo>
                        <a:pt x="0" y="304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3" name="Drawing 42" descr="Picture looks like as Drawing&#10;&#10;">
            <a:extLst>
              <a:ext uri="{FF2B5EF4-FFF2-40B4-BE49-F238E27FC236}">
                <a16:creationId xmlns:a16="http://schemas.microsoft.com/office/drawing/2014/main" id="{7DBA3C2F-CE9F-4E9F-9BAA-79CDB084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CACACA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CACACA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CACACA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CACACA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CACACA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CACACA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CACACA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040404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040404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040404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040404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040404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040404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040404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CACACA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CACACA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7C72C11-D26E-BF4C-8106-60E06CC71ECE}"/>
              </a:ext>
            </a:extLst>
          </p:cNvPr>
          <p:cNvSpPr/>
          <p:nvPr/>
        </p:nvSpPr>
        <p:spPr>
          <a:xfrm>
            <a:off x="4558980" y="-96715"/>
            <a:ext cx="5310111" cy="5310554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4866085" y="-1141641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616149" y="1730602"/>
            <a:ext cx="2926995" cy="1877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waif, or any other recognized symbol of possession.</a:t>
            </a:r>
          </a:p>
          <a:p>
            <a:pPr algn="l">
              <a:lnSpc>
                <a:spcPct val="150000"/>
              </a:lnSpc>
            </a:pPr>
            <a:endParaRPr lang="en-US" sz="1000" dirty="0">
              <a:solidFill>
                <a:srgbClr val="04040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long as the party waiting it plainly evince their ability at any time to take it alongside, as well as their intention so to do.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9a42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1750C5F0-25AD-43D3-9296-086E34FF41FB}"/>
              </a:ext>
            </a:extLst>
          </p:cNvPr>
          <p:cNvGrpSpPr/>
          <p:nvPr/>
        </p:nvGrpSpPr>
        <p:grpSpPr>
          <a:xfrm flipH="1">
            <a:off x="6317187" y="937712"/>
            <a:ext cx="2221726" cy="3575295"/>
            <a:chOff x="17224328" y="3219056"/>
            <a:chExt cx="5507096" cy="9193409"/>
          </a:xfrm>
          <a:solidFill>
            <a:srgbClr val="000000"/>
          </a:solidFill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17224328" y="3219056"/>
              <a:ext cx="3504516" cy="9193409"/>
              <a:chOff x="17224328" y="3219056"/>
              <a:chExt cx="3504516" cy="9193409"/>
            </a:xfrm>
            <a:solidFill>
              <a:srgbClr val="000000"/>
            </a:solidFill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28864D0-31C7-47F4-A091-422BE117C7C5}"/>
                  </a:ext>
                </a:extLst>
              </p:cNvPr>
              <p:cNvSpPr/>
              <p:nvPr/>
            </p:nvSpPr>
            <p:spPr>
              <a:xfrm>
                <a:off x="17224328" y="3219056"/>
                <a:ext cx="3453818" cy="9187438"/>
              </a:xfrm>
              <a:custGeom>
                <a:avLst/>
                <a:gdLst>
                  <a:gd name="connsiteX0" fmla="*/ 50698 w 3453818"/>
                  <a:gd name="connsiteY0" fmla="*/ 8997320 h 9187438"/>
                  <a:gd name="connsiteX1" fmla="*/ 50698 w 3453818"/>
                  <a:gd name="connsiteY1" fmla="*/ 8997320 h 9187438"/>
                  <a:gd name="connsiteX2" fmla="*/ 380237 w 3453818"/>
                  <a:gd name="connsiteY2" fmla="*/ 9187439 h 9187438"/>
                  <a:gd name="connsiteX3" fmla="*/ 437272 w 3453818"/>
                  <a:gd name="connsiteY3" fmla="*/ 8724817 h 9187438"/>
                  <a:gd name="connsiteX4" fmla="*/ 3048232 w 3453818"/>
                  <a:gd name="connsiteY4" fmla="*/ 7216544 h 9187438"/>
                  <a:gd name="connsiteX5" fmla="*/ 3219339 w 3453818"/>
                  <a:gd name="connsiteY5" fmla="*/ 6925030 h 9187438"/>
                  <a:gd name="connsiteX6" fmla="*/ 3219339 w 3453818"/>
                  <a:gd name="connsiteY6" fmla="*/ 1208801 h 9187438"/>
                  <a:gd name="connsiteX7" fmla="*/ 3453819 w 3453818"/>
                  <a:gd name="connsiteY7" fmla="*/ 201173 h 9187438"/>
                  <a:gd name="connsiteX8" fmla="*/ 3124280 w 3453818"/>
                  <a:gd name="connsiteY8" fmla="*/ 11054 h 9187438"/>
                  <a:gd name="connsiteX9" fmla="*/ 3124280 w 3453818"/>
                  <a:gd name="connsiteY9" fmla="*/ 11054 h 9187438"/>
                  <a:gd name="connsiteX10" fmla="*/ 3124280 w 3453818"/>
                  <a:gd name="connsiteY10" fmla="*/ 11054 h 9187438"/>
                  <a:gd name="connsiteX11" fmla="*/ 3124280 w 3453818"/>
                  <a:gd name="connsiteY11" fmla="*/ 11054 h 9187438"/>
                  <a:gd name="connsiteX12" fmla="*/ 3003872 w 3453818"/>
                  <a:gd name="connsiteY12" fmla="*/ 23729 h 9187438"/>
                  <a:gd name="connsiteX13" fmla="*/ 171107 w 3453818"/>
                  <a:gd name="connsiteY13" fmla="*/ 1658748 h 9187438"/>
                  <a:gd name="connsiteX14" fmla="*/ 0 w 3453818"/>
                  <a:gd name="connsiteY14" fmla="*/ 1950263 h 9187438"/>
                  <a:gd name="connsiteX15" fmla="*/ 0 w 3453818"/>
                  <a:gd name="connsiteY15" fmla="*/ 8883249 h 9187438"/>
                  <a:gd name="connsiteX16" fmla="*/ 50698 w 3453818"/>
                  <a:gd name="connsiteY16" fmla="*/ 8997320 h 918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3818" h="9187438">
                    <a:moveTo>
                      <a:pt x="50698" y="8997320"/>
                    </a:moveTo>
                    <a:lnTo>
                      <a:pt x="50698" y="8997320"/>
                    </a:lnTo>
                    <a:lnTo>
                      <a:pt x="380237" y="9187439"/>
                    </a:lnTo>
                    <a:lnTo>
                      <a:pt x="437272" y="8724817"/>
                    </a:lnTo>
                    <a:lnTo>
                      <a:pt x="3048232" y="7216544"/>
                    </a:lnTo>
                    <a:cubicBezTo>
                      <a:pt x="3143292" y="7159509"/>
                      <a:pt x="3219339" y="7032763"/>
                      <a:pt x="3219339" y="6925030"/>
                    </a:cubicBezTo>
                    <a:lnTo>
                      <a:pt x="3219339" y="1208801"/>
                    </a:lnTo>
                    <a:lnTo>
                      <a:pt x="3453819" y="201173"/>
                    </a:lnTo>
                    <a:lnTo>
                      <a:pt x="3124280" y="11054"/>
                    </a:lnTo>
                    <a:cubicBezTo>
                      <a:pt x="3124280" y="11054"/>
                      <a:pt x="3124280" y="11054"/>
                      <a:pt x="3124280" y="11054"/>
                    </a:cubicBezTo>
                    <a:lnTo>
                      <a:pt x="3124280" y="11054"/>
                    </a:lnTo>
                    <a:lnTo>
                      <a:pt x="3124280" y="11054"/>
                    </a:lnTo>
                    <a:cubicBezTo>
                      <a:pt x="3092594" y="-7958"/>
                      <a:pt x="3054570" y="-1620"/>
                      <a:pt x="3003872" y="23729"/>
                    </a:cubicBezTo>
                    <a:lnTo>
                      <a:pt x="171107" y="1658748"/>
                    </a:lnTo>
                    <a:cubicBezTo>
                      <a:pt x="76047" y="1709446"/>
                      <a:pt x="0" y="1842529"/>
                      <a:pt x="0" y="1950263"/>
                    </a:cubicBezTo>
                    <a:lnTo>
                      <a:pt x="0" y="8883249"/>
                    </a:lnTo>
                    <a:cubicBezTo>
                      <a:pt x="0" y="8940285"/>
                      <a:pt x="19012" y="8978308"/>
                      <a:pt x="50698" y="8997320"/>
                    </a:cubicBezTo>
                    <a:close/>
                  </a:path>
                </a:pathLst>
              </a:custGeom>
              <a:solidFill>
                <a:srgbClr val="040404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67A47770-E450-4AE2-B5EB-B2C7BD48B3A2}"/>
                  </a:ext>
                </a:extLst>
              </p:cNvPr>
              <p:cNvSpPr/>
              <p:nvPr/>
            </p:nvSpPr>
            <p:spPr>
              <a:xfrm>
                <a:off x="17275026" y="3219056"/>
                <a:ext cx="3403120" cy="2660038"/>
              </a:xfrm>
              <a:custGeom>
                <a:avLst/>
                <a:gdLst>
                  <a:gd name="connsiteX0" fmla="*/ 3403120 w 3403120"/>
                  <a:gd name="connsiteY0" fmla="*/ 201173 h 2660038"/>
                  <a:gd name="connsiteX1" fmla="*/ 3073582 w 3403120"/>
                  <a:gd name="connsiteY1" fmla="*/ 11054 h 2660038"/>
                  <a:gd name="connsiteX2" fmla="*/ 3073582 w 3403120"/>
                  <a:gd name="connsiteY2" fmla="*/ 11054 h 2660038"/>
                  <a:gd name="connsiteX3" fmla="*/ 3073582 w 3403120"/>
                  <a:gd name="connsiteY3" fmla="*/ 11054 h 2660038"/>
                  <a:gd name="connsiteX4" fmla="*/ 3073582 w 3403120"/>
                  <a:gd name="connsiteY4" fmla="*/ 11054 h 2660038"/>
                  <a:gd name="connsiteX5" fmla="*/ 2953173 w 3403120"/>
                  <a:gd name="connsiteY5" fmla="*/ 23729 h 2660038"/>
                  <a:gd name="connsiteX6" fmla="*/ 120408 w 3403120"/>
                  <a:gd name="connsiteY6" fmla="*/ 1658748 h 2660038"/>
                  <a:gd name="connsiteX7" fmla="*/ 0 w 3403120"/>
                  <a:gd name="connsiteY7" fmla="*/ 1785493 h 2660038"/>
                  <a:gd name="connsiteX8" fmla="*/ 1508273 w 3403120"/>
                  <a:gd name="connsiteY8" fmla="*/ 2660038 h 2660038"/>
                  <a:gd name="connsiteX9" fmla="*/ 3162304 w 3403120"/>
                  <a:gd name="connsiteY9" fmla="*/ 1728458 h 2660038"/>
                  <a:gd name="connsiteX10" fmla="*/ 3162304 w 3403120"/>
                  <a:gd name="connsiteY10" fmla="*/ 1215138 h 2660038"/>
                  <a:gd name="connsiteX11" fmla="*/ 3403120 w 3403120"/>
                  <a:gd name="connsiteY11" fmla="*/ 201173 h 266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120" h="2660038">
                    <a:moveTo>
                      <a:pt x="3403120" y="201173"/>
                    </a:moveTo>
                    <a:lnTo>
                      <a:pt x="3073582" y="11054"/>
                    </a:lnTo>
                    <a:cubicBezTo>
                      <a:pt x="3073582" y="11054"/>
                      <a:pt x="3073582" y="11054"/>
                      <a:pt x="3073582" y="11054"/>
                    </a:cubicBezTo>
                    <a:lnTo>
                      <a:pt x="3073582" y="11054"/>
                    </a:lnTo>
                    <a:lnTo>
                      <a:pt x="3073582" y="11054"/>
                    </a:lnTo>
                    <a:cubicBezTo>
                      <a:pt x="3041895" y="-7958"/>
                      <a:pt x="3003872" y="-1620"/>
                      <a:pt x="2953173" y="23729"/>
                    </a:cubicBezTo>
                    <a:lnTo>
                      <a:pt x="120408" y="1658748"/>
                    </a:lnTo>
                    <a:cubicBezTo>
                      <a:pt x="76047" y="1684097"/>
                      <a:pt x="31686" y="1734795"/>
                      <a:pt x="0" y="1785493"/>
                    </a:cubicBezTo>
                    <a:lnTo>
                      <a:pt x="1508273" y="2660038"/>
                    </a:lnTo>
                    <a:lnTo>
                      <a:pt x="3162304" y="1728458"/>
                    </a:lnTo>
                    <a:lnTo>
                      <a:pt x="3162304" y="1215138"/>
                    </a:lnTo>
                    <a:lnTo>
                      <a:pt x="3403120" y="201173"/>
                    </a:lnTo>
                    <a:close/>
                  </a:path>
                </a:pathLst>
              </a:custGeom>
              <a:solidFill>
                <a:srgbClr val="FFFFFF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1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17553866" y="3407920"/>
                <a:ext cx="3174978" cy="9004545"/>
                <a:chOff x="17553866" y="3407920"/>
                <a:chExt cx="3174978" cy="9004545"/>
              </a:xfrm>
              <a:solidFill>
                <a:srgbClr val="040404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9A0D85A2-3EA1-4111-8567-82E99B9E8E02}"/>
                    </a:ext>
                  </a:extLst>
                </p:cNvPr>
                <p:cNvSpPr/>
                <p:nvPr/>
              </p:nvSpPr>
              <p:spPr>
                <a:xfrm>
                  <a:off x="17553866" y="3407920"/>
                  <a:ext cx="3174978" cy="9004545"/>
                </a:xfrm>
                <a:custGeom>
                  <a:avLst/>
                  <a:gdLst>
                    <a:gd name="connsiteX0" fmla="*/ 3174978 w 3174978"/>
                    <a:gd name="connsiteY0" fmla="*/ 120042 h 9004545"/>
                    <a:gd name="connsiteX1" fmla="*/ 3003872 w 3174978"/>
                    <a:gd name="connsiteY1" fmla="*/ 24983 h 9004545"/>
                    <a:gd name="connsiteX2" fmla="*/ 171107 w 3174978"/>
                    <a:gd name="connsiteY2" fmla="*/ 1660002 h 9004545"/>
                    <a:gd name="connsiteX3" fmla="*/ 0 w 3174978"/>
                    <a:gd name="connsiteY3" fmla="*/ 1951517 h 9004545"/>
                    <a:gd name="connsiteX4" fmla="*/ 0 w 3174978"/>
                    <a:gd name="connsiteY4" fmla="*/ 8884503 h 9004545"/>
                    <a:gd name="connsiteX5" fmla="*/ 171107 w 3174978"/>
                    <a:gd name="connsiteY5" fmla="*/ 8979562 h 9004545"/>
                    <a:gd name="connsiteX6" fmla="*/ 3003872 w 3174978"/>
                    <a:gd name="connsiteY6" fmla="*/ 7350881 h 9004545"/>
                    <a:gd name="connsiteX7" fmla="*/ 3174978 w 3174978"/>
                    <a:gd name="connsiteY7" fmla="*/ 7059366 h 9004545"/>
                    <a:gd name="connsiteX8" fmla="*/ 3174978 w 3174978"/>
                    <a:gd name="connsiteY8" fmla="*/ 120042 h 9004545"/>
                    <a:gd name="connsiteX9" fmla="*/ 2927824 w 3174978"/>
                    <a:gd name="connsiteY9" fmla="*/ 7091053 h 9004545"/>
                    <a:gd name="connsiteX10" fmla="*/ 247154 w 3174978"/>
                    <a:gd name="connsiteY10" fmla="*/ 8637349 h 9004545"/>
                    <a:gd name="connsiteX11" fmla="*/ 133083 w 3174978"/>
                    <a:gd name="connsiteY11" fmla="*/ 8573976 h 9004545"/>
                    <a:gd name="connsiteX12" fmla="*/ 133083 w 3174978"/>
                    <a:gd name="connsiteY12" fmla="*/ 2122623 h 9004545"/>
                    <a:gd name="connsiteX13" fmla="*/ 247154 w 3174978"/>
                    <a:gd name="connsiteY13" fmla="*/ 1926168 h 9004545"/>
                    <a:gd name="connsiteX14" fmla="*/ 931580 w 3174978"/>
                    <a:gd name="connsiteY14" fmla="*/ 1526919 h 9004545"/>
                    <a:gd name="connsiteX15" fmla="*/ 950592 w 3174978"/>
                    <a:gd name="connsiteY15" fmla="*/ 1520581 h 9004545"/>
                    <a:gd name="connsiteX16" fmla="*/ 1064663 w 3174978"/>
                    <a:gd name="connsiteY16" fmla="*/ 1583954 h 9004545"/>
                    <a:gd name="connsiteX17" fmla="*/ 1064663 w 3174978"/>
                    <a:gd name="connsiteY17" fmla="*/ 1628315 h 9004545"/>
                    <a:gd name="connsiteX18" fmla="*/ 1090012 w 3174978"/>
                    <a:gd name="connsiteY18" fmla="*/ 1698025 h 9004545"/>
                    <a:gd name="connsiteX19" fmla="*/ 1096350 w 3174978"/>
                    <a:gd name="connsiteY19" fmla="*/ 1704363 h 9004545"/>
                    <a:gd name="connsiteX20" fmla="*/ 1096350 w 3174978"/>
                    <a:gd name="connsiteY20" fmla="*/ 1704363 h 9004545"/>
                    <a:gd name="connsiteX21" fmla="*/ 1178734 w 3174978"/>
                    <a:gd name="connsiteY21" fmla="*/ 1698025 h 9004545"/>
                    <a:gd name="connsiteX22" fmla="*/ 2008918 w 3174978"/>
                    <a:gd name="connsiteY22" fmla="*/ 1216392 h 9004545"/>
                    <a:gd name="connsiteX23" fmla="*/ 2122990 w 3174978"/>
                    <a:gd name="connsiteY23" fmla="*/ 1019936 h 9004545"/>
                    <a:gd name="connsiteX24" fmla="*/ 2122990 w 3174978"/>
                    <a:gd name="connsiteY24" fmla="*/ 975575 h 9004545"/>
                    <a:gd name="connsiteX25" fmla="*/ 2237061 w 3174978"/>
                    <a:gd name="connsiteY25" fmla="*/ 779119 h 9004545"/>
                    <a:gd name="connsiteX26" fmla="*/ 2934162 w 3174978"/>
                    <a:gd name="connsiteY26" fmla="*/ 379871 h 9004545"/>
                    <a:gd name="connsiteX27" fmla="*/ 3048233 w 3174978"/>
                    <a:gd name="connsiteY27" fmla="*/ 443243 h 9004545"/>
                    <a:gd name="connsiteX28" fmla="*/ 3048233 w 3174978"/>
                    <a:gd name="connsiteY28" fmla="*/ 6894597 h 9004545"/>
                    <a:gd name="connsiteX29" fmla="*/ 2927824 w 3174978"/>
                    <a:gd name="connsiteY29" fmla="*/ 7091053 h 9004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174978" h="9004545">
                      <a:moveTo>
                        <a:pt x="3174978" y="120042"/>
                      </a:moveTo>
                      <a:cubicBezTo>
                        <a:pt x="3174978" y="12308"/>
                        <a:pt x="3098931" y="-32053"/>
                        <a:pt x="3003872" y="24983"/>
                      </a:cubicBezTo>
                      <a:lnTo>
                        <a:pt x="171107" y="1660002"/>
                      </a:lnTo>
                      <a:cubicBezTo>
                        <a:pt x="76047" y="1717037"/>
                        <a:pt x="0" y="1843783"/>
                        <a:pt x="0" y="1951517"/>
                      </a:cubicBezTo>
                      <a:lnTo>
                        <a:pt x="0" y="8884503"/>
                      </a:lnTo>
                      <a:cubicBezTo>
                        <a:pt x="0" y="8992237"/>
                        <a:pt x="76047" y="9036598"/>
                        <a:pt x="171107" y="8979562"/>
                      </a:cubicBezTo>
                      <a:lnTo>
                        <a:pt x="3003872" y="7350881"/>
                      </a:lnTo>
                      <a:cubicBezTo>
                        <a:pt x="3098931" y="7293845"/>
                        <a:pt x="3174978" y="7167100"/>
                        <a:pt x="3174978" y="7059366"/>
                      </a:cubicBezTo>
                      <a:lnTo>
                        <a:pt x="3174978" y="120042"/>
                      </a:lnTo>
                      <a:close/>
                      <a:moveTo>
                        <a:pt x="2927824" y="7091053"/>
                      </a:moveTo>
                      <a:lnTo>
                        <a:pt x="247154" y="8637349"/>
                      </a:lnTo>
                      <a:cubicBezTo>
                        <a:pt x="183781" y="8675372"/>
                        <a:pt x="133083" y="8643686"/>
                        <a:pt x="133083" y="8573976"/>
                      </a:cubicBezTo>
                      <a:lnTo>
                        <a:pt x="133083" y="2122623"/>
                      </a:lnTo>
                      <a:cubicBezTo>
                        <a:pt x="133083" y="2052913"/>
                        <a:pt x="183781" y="1964191"/>
                        <a:pt x="247154" y="1926168"/>
                      </a:cubicBezTo>
                      <a:lnTo>
                        <a:pt x="931580" y="1526919"/>
                      </a:lnTo>
                      <a:lnTo>
                        <a:pt x="950592" y="1520581"/>
                      </a:lnTo>
                      <a:cubicBezTo>
                        <a:pt x="1013965" y="1482558"/>
                        <a:pt x="1064663" y="1514244"/>
                        <a:pt x="1064663" y="1583954"/>
                      </a:cubicBezTo>
                      <a:lnTo>
                        <a:pt x="1064663" y="1628315"/>
                      </a:lnTo>
                      <a:cubicBezTo>
                        <a:pt x="1064663" y="1660002"/>
                        <a:pt x="1077338" y="1685351"/>
                        <a:pt x="1090012" y="1698025"/>
                      </a:cubicBezTo>
                      <a:cubicBezTo>
                        <a:pt x="1090012" y="1698025"/>
                        <a:pt x="1096350" y="1698025"/>
                        <a:pt x="1096350" y="1704363"/>
                      </a:cubicBezTo>
                      <a:lnTo>
                        <a:pt x="1096350" y="1704363"/>
                      </a:lnTo>
                      <a:cubicBezTo>
                        <a:pt x="1115362" y="1717037"/>
                        <a:pt x="1147048" y="1717037"/>
                        <a:pt x="1178734" y="1698025"/>
                      </a:cubicBezTo>
                      <a:lnTo>
                        <a:pt x="2008918" y="1216392"/>
                      </a:lnTo>
                      <a:cubicBezTo>
                        <a:pt x="2072291" y="1178368"/>
                        <a:pt x="2122990" y="1095983"/>
                        <a:pt x="2122990" y="1019936"/>
                      </a:cubicBezTo>
                      <a:lnTo>
                        <a:pt x="2122990" y="975575"/>
                      </a:lnTo>
                      <a:cubicBezTo>
                        <a:pt x="2122990" y="905865"/>
                        <a:pt x="2173688" y="817143"/>
                        <a:pt x="2237061" y="779119"/>
                      </a:cubicBezTo>
                      <a:lnTo>
                        <a:pt x="2934162" y="379871"/>
                      </a:lnTo>
                      <a:cubicBezTo>
                        <a:pt x="2997534" y="341847"/>
                        <a:pt x="3048233" y="373533"/>
                        <a:pt x="3048233" y="443243"/>
                      </a:cubicBezTo>
                      <a:lnTo>
                        <a:pt x="3048233" y="6894597"/>
                      </a:lnTo>
                      <a:cubicBezTo>
                        <a:pt x="3041895" y="6964307"/>
                        <a:pt x="2991197" y="7053029"/>
                        <a:pt x="2927824" y="7091053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" name="Polyline: figure 12">
                  <a:extLst>
                    <a:ext uri="{FF2B5EF4-FFF2-40B4-BE49-F238E27FC236}">
                      <a16:creationId xmlns:a16="http://schemas.microsoft.com/office/drawing/2014/main" id="{5036B941-288B-4FED-B3BC-080EF9F5C425}"/>
                    </a:ext>
                  </a:extLst>
                </p:cNvPr>
                <p:cNvSpPr/>
                <p:nvPr/>
              </p:nvSpPr>
              <p:spPr>
                <a:xfrm>
                  <a:off x="18795973" y="4474198"/>
                  <a:ext cx="532331" cy="369938"/>
                </a:xfrm>
                <a:custGeom>
                  <a:avLst/>
                  <a:gdLst>
                    <a:gd name="connsiteX0" fmla="*/ 63373 w 532331"/>
                    <a:gd name="connsiteY0" fmla="*/ 245174 h 369938"/>
                    <a:gd name="connsiteX1" fmla="*/ 468959 w 532331"/>
                    <a:gd name="connsiteY1" fmla="*/ 10694 h 369938"/>
                    <a:gd name="connsiteX2" fmla="*/ 532332 w 532331"/>
                    <a:gd name="connsiteY2" fmla="*/ 29706 h 369938"/>
                    <a:gd name="connsiteX3" fmla="*/ 468959 w 532331"/>
                    <a:gd name="connsiteY3" fmla="*/ 124765 h 369938"/>
                    <a:gd name="connsiteX4" fmla="*/ 63373 w 532331"/>
                    <a:gd name="connsiteY4" fmla="*/ 359245 h 369938"/>
                    <a:gd name="connsiteX5" fmla="*/ 0 w 532331"/>
                    <a:gd name="connsiteY5" fmla="*/ 340233 h 369938"/>
                    <a:gd name="connsiteX6" fmla="*/ 63373 w 532331"/>
                    <a:gd name="connsiteY6" fmla="*/ 245174 h 36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331" h="369938">
                      <a:moveTo>
                        <a:pt x="63373" y="245174"/>
                      </a:moveTo>
                      <a:lnTo>
                        <a:pt x="468959" y="10694"/>
                      </a:lnTo>
                      <a:cubicBezTo>
                        <a:pt x="500645" y="-8318"/>
                        <a:pt x="532332" y="-1980"/>
                        <a:pt x="532332" y="29706"/>
                      </a:cubicBezTo>
                      <a:cubicBezTo>
                        <a:pt x="532332" y="61392"/>
                        <a:pt x="506983" y="99416"/>
                        <a:pt x="468959" y="124765"/>
                      </a:cubicBezTo>
                      <a:lnTo>
                        <a:pt x="63373" y="359245"/>
                      </a:lnTo>
                      <a:cubicBezTo>
                        <a:pt x="31686" y="378256"/>
                        <a:pt x="0" y="371919"/>
                        <a:pt x="0" y="340233"/>
                      </a:cubicBezTo>
                      <a:cubicBezTo>
                        <a:pt x="0" y="308546"/>
                        <a:pt x="31686" y="264185"/>
                        <a:pt x="63373" y="245174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" name="Polyline: figure 13">
                  <a:extLst>
                    <a:ext uri="{FF2B5EF4-FFF2-40B4-BE49-F238E27FC236}">
                      <a16:creationId xmlns:a16="http://schemas.microsoft.com/office/drawing/2014/main" id="{78AC41C8-A36E-43ED-9041-438434D24FF1}"/>
                    </a:ext>
                  </a:extLst>
                </p:cNvPr>
                <p:cNvSpPr/>
                <p:nvPr/>
              </p:nvSpPr>
              <p:spPr>
                <a:xfrm>
                  <a:off x="19372666" y="4387237"/>
                  <a:ext cx="88721" cy="125599"/>
                </a:xfrm>
                <a:custGeom>
                  <a:avLst/>
                  <a:gdLst>
                    <a:gd name="connsiteX0" fmla="*/ 0 w 88721"/>
                    <a:gd name="connsiteY0" fmla="*/ 91317 h 125599"/>
                    <a:gd name="connsiteX1" fmla="*/ 44361 w 88721"/>
                    <a:gd name="connsiteY1" fmla="*/ 116666 h 125599"/>
                    <a:gd name="connsiteX2" fmla="*/ 88722 w 88721"/>
                    <a:gd name="connsiteY2" fmla="*/ 34282 h 125599"/>
                    <a:gd name="connsiteX3" fmla="*/ 44361 w 88721"/>
                    <a:gd name="connsiteY3" fmla="*/ 8933 h 125599"/>
                    <a:gd name="connsiteX4" fmla="*/ 0 w 88721"/>
                    <a:gd name="connsiteY4" fmla="*/ 91317 h 125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1" h="125599">
                      <a:moveTo>
                        <a:pt x="0" y="91317"/>
                      </a:moveTo>
                      <a:cubicBezTo>
                        <a:pt x="0" y="123004"/>
                        <a:pt x="19012" y="135678"/>
                        <a:pt x="44361" y="116666"/>
                      </a:cubicBezTo>
                      <a:cubicBezTo>
                        <a:pt x="69710" y="103992"/>
                        <a:pt x="88722" y="65968"/>
                        <a:pt x="88722" y="34282"/>
                      </a:cubicBezTo>
                      <a:cubicBezTo>
                        <a:pt x="88722" y="2595"/>
                        <a:pt x="69710" y="-10079"/>
                        <a:pt x="44361" y="8933"/>
                      </a:cubicBezTo>
                      <a:cubicBezTo>
                        <a:pt x="19012" y="21607"/>
                        <a:pt x="0" y="59631"/>
                        <a:pt x="0" y="91317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8901B15-9D1E-4961-9BC5-DCD1E2A3E32B}"/>
                  </a:ext>
                </a:extLst>
              </p:cNvPr>
              <p:cNvSpPr/>
              <p:nvPr/>
            </p:nvSpPr>
            <p:spPr>
              <a:xfrm>
                <a:off x="17686949" y="3765187"/>
                <a:ext cx="2915149" cy="8296348"/>
              </a:xfrm>
              <a:custGeom>
                <a:avLst/>
                <a:gdLst>
                  <a:gd name="connsiteX0" fmla="*/ 2908812 w 2915149"/>
                  <a:gd name="connsiteY0" fmla="*/ 6537330 h 8296348"/>
                  <a:gd name="connsiteX1" fmla="*/ 2794741 w 2915149"/>
                  <a:gd name="connsiteY1" fmla="*/ 6733786 h 8296348"/>
                  <a:gd name="connsiteX2" fmla="*/ 114071 w 2915149"/>
                  <a:gd name="connsiteY2" fmla="*/ 8280083 h 8296348"/>
                  <a:gd name="connsiteX3" fmla="*/ 0 w 2915149"/>
                  <a:gd name="connsiteY3" fmla="*/ 8216710 h 8296348"/>
                  <a:gd name="connsiteX4" fmla="*/ 0 w 2915149"/>
                  <a:gd name="connsiteY4" fmla="*/ 8191360 h 8296348"/>
                  <a:gd name="connsiteX5" fmla="*/ 0 w 2915149"/>
                  <a:gd name="connsiteY5" fmla="*/ 1765356 h 8296348"/>
                  <a:gd name="connsiteX6" fmla="*/ 114071 w 2915149"/>
                  <a:gd name="connsiteY6" fmla="*/ 1568901 h 8296348"/>
                  <a:gd name="connsiteX7" fmla="*/ 798497 w 2915149"/>
                  <a:gd name="connsiteY7" fmla="*/ 1169652 h 8296348"/>
                  <a:gd name="connsiteX8" fmla="*/ 817509 w 2915149"/>
                  <a:gd name="connsiteY8" fmla="*/ 1163314 h 8296348"/>
                  <a:gd name="connsiteX9" fmla="*/ 931580 w 2915149"/>
                  <a:gd name="connsiteY9" fmla="*/ 1226687 h 8296348"/>
                  <a:gd name="connsiteX10" fmla="*/ 931580 w 2915149"/>
                  <a:gd name="connsiteY10" fmla="*/ 1271048 h 8296348"/>
                  <a:gd name="connsiteX11" fmla="*/ 1045651 w 2915149"/>
                  <a:gd name="connsiteY11" fmla="*/ 1334421 h 8296348"/>
                  <a:gd name="connsiteX12" fmla="*/ 1875836 w 2915149"/>
                  <a:gd name="connsiteY12" fmla="*/ 852788 h 8296348"/>
                  <a:gd name="connsiteX13" fmla="*/ 1989907 w 2915149"/>
                  <a:gd name="connsiteY13" fmla="*/ 656332 h 8296348"/>
                  <a:gd name="connsiteX14" fmla="*/ 1989907 w 2915149"/>
                  <a:gd name="connsiteY14" fmla="*/ 611971 h 8296348"/>
                  <a:gd name="connsiteX15" fmla="*/ 2103978 w 2915149"/>
                  <a:gd name="connsiteY15" fmla="*/ 415515 h 8296348"/>
                  <a:gd name="connsiteX16" fmla="*/ 2782067 w 2915149"/>
                  <a:gd name="connsiteY16" fmla="*/ 22604 h 8296348"/>
                  <a:gd name="connsiteX17" fmla="*/ 2801079 w 2915149"/>
                  <a:gd name="connsiteY17" fmla="*/ 16266 h 8296348"/>
                  <a:gd name="connsiteX18" fmla="*/ 2915150 w 2915149"/>
                  <a:gd name="connsiteY18" fmla="*/ 79639 h 8296348"/>
                  <a:gd name="connsiteX19" fmla="*/ 2908812 w 2915149"/>
                  <a:gd name="connsiteY19" fmla="*/ 6537330 h 829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15149" h="8296348">
                    <a:moveTo>
                      <a:pt x="2908812" y="6537330"/>
                    </a:moveTo>
                    <a:cubicBezTo>
                      <a:pt x="2908812" y="6607040"/>
                      <a:pt x="2858114" y="6695762"/>
                      <a:pt x="2794741" y="6733786"/>
                    </a:cubicBezTo>
                    <a:lnTo>
                      <a:pt x="114071" y="8280083"/>
                    </a:lnTo>
                    <a:cubicBezTo>
                      <a:pt x="50698" y="8318106"/>
                      <a:pt x="0" y="8286419"/>
                      <a:pt x="0" y="8216710"/>
                    </a:cubicBezTo>
                    <a:lnTo>
                      <a:pt x="0" y="8191360"/>
                    </a:lnTo>
                    <a:lnTo>
                      <a:pt x="0" y="1765356"/>
                    </a:lnTo>
                    <a:cubicBezTo>
                      <a:pt x="0" y="1695646"/>
                      <a:pt x="50698" y="1606924"/>
                      <a:pt x="114071" y="1568901"/>
                    </a:cubicBezTo>
                    <a:lnTo>
                      <a:pt x="798497" y="1169652"/>
                    </a:lnTo>
                    <a:lnTo>
                      <a:pt x="817509" y="1163314"/>
                    </a:lnTo>
                    <a:cubicBezTo>
                      <a:pt x="880882" y="1125291"/>
                      <a:pt x="931580" y="1156977"/>
                      <a:pt x="931580" y="1226687"/>
                    </a:cubicBezTo>
                    <a:lnTo>
                      <a:pt x="931580" y="1271048"/>
                    </a:lnTo>
                    <a:cubicBezTo>
                      <a:pt x="931580" y="1340758"/>
                      <a:pt x="982279" y="1372445"/>
                      <a:pt x="1045651" y="1334421"/>
                    </a:cubicBezTo>
                    <a:lnTo>
                      <a:pt x="1875836" y="852788"/>
                    </a:lnTo>
                    <a:cubicBezTo>
                      <a:pt x="1939208" y="814764"/>
                      <a:pt x="1989907" y="732379"/>
                      <a:pt x="1989907" y="656332"/>
                    </a:cubicBezTo>
                    <a:lnTo>
                      <a:pt x="1989907" y="611971"/>
                    </a:lnTo>
                    <a:cubicBezTo>
                      <a:pt x="1989907" y="542261"/>
                      <a:pt x="2040605" y="453539"/>
                      <a:pt x="2103978" y="415515"/>
                    </a:cubicBezTo>
                    <a:lnTo>
                      <a:pt x="2782067" y="22604"/>
                    </a:lnTo>
                    <a:lnTo>
                      <a:pt x="2801079" y="16266"/>
                    </a:lnTo>
                    <a:cubicBezTo>
                      <a:pt x="2864451" y="-21757"/>
                      <a:pt x="2915150" y="9929"/>
                      <a:pt x="2915150" y="79639"/>
                    </a:cubicBezTo>
                    <a:lnTo>
                      <a:pt x="2908812" y="6537330"/>
                    </a:lnTo>
                    <a:close/>
                  </a:path>
                </a:pathLst>
              </a:custGeom>
              <a:solidFill>
                <a:srgbClr val="8C8787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94BDFCA-8C5E-49A8-A6BA-D25C10E5B219}"/>
                  </a:ext>
                </a:extLst>
              </p:cNvPr>
              <p:cNvSpPr/>
              <p:nvPr/>
            </p:nvSpPr>
            <p:spPr>
              <a:xfrm>
                <a:off x="20329595" y="3768251"/>
                <a:ext cx="266165" cy="6616650"/>
              </a:xfrm>
              <a:custGeom>
                <a:avLst/>
                <a:gdLst>
                  <a:gd name="connsiteX0" fmla="*/ 152095 w 266165"/>
                  <a:gd name="connsiteY0" fmla="*/ 13203 h 6616650"/>
                  <a:gd name="connsiteX1" fmla="*/ 133083 w 266165"/>
                  <a:gd name="connsiteY1" fmla="*/ 19540 h 6616650"/>
                  <a:gd name="connsiteX2" fmla="*/ 0 w 266165"/>
                  <a:gd name="connsiteY2" fmla="*/ 101925 h 6616650"/>
                  <a:gd name="connsiteX3" fmla="*/ 0 w 266165"/>
                  <a:gd name="connsiteY3" fmla="*/ 6470894 h 6616650"/>
                  <a:gd name="connsiteX4" fmla="*/ 247154 w 266165"/>
                  <a:gd name="connsiteY4" fmla="*/ 6616651 h 6616650"/>
                  <a:gd name="connsiteX5" fmla="*/ 266166 w 266165"/>
                  <a:gd name="connsiteY5" fmla="*/ 6540604 h 6616650"/>
                  <a:gd name="connsiteX6" fmla="*/ 266166 w 266165"/>
                  <a:gd name="connsiteY6" fmla="*/ 89250 h 6616650"/>
                  <a:gd name="connsiteX7" fmla="*/ 152095 w 266165"/>
                  <a:gd name="connsiteY7" fmla="*/ 13203 h 661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165" h="6616650">
                    <a:moveTo>
                      <a:pt x="152095" y="13203"/>
                    </a:moveTo>
                    <a:lnTo>
                      <a:pt x="133083" y="19540"/>
                    </a:lnTo>
                    <a:lnTo>
                      <a:pt x="0" y="101925"/>
                    </a:lnTo>
                    <a:lnTo>
                      <a:pt x="0" y="6470894"/>
                    </a:lnTo>
                    <a:lnTo>
                      <a:pt x="247154" y="6616651"/>
                    </a:lnTo>
                    <a:cubicBezTo>
                      <a:pt x="259828" y="6591302"/>
                      <a:pt x="266166" y="6565953"/>
                      <a:pt x="266166" y="6540604"/>
                    </a:cubicBezTo>
                    <a:lnTo>
                      <a:pt x="266166" y="89250"/>
                    </a:lnTo>
                    <a:cubicBezTo>
                      <a:pt x="259828" y="6865"/>
                      <a:pt x="209130" y="-18484"/>
                      <a:pt x="152095" y="13203"/>
                    </a:cubicBezTo>
                    <a:close/>
                  </a:path>
                </a:pathLst>
              </a:custGeom>
              <a:solidFill>
                <a:srgbClr val="8C8787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86A4C73-B619-40D0-89F0-17CAA09545AE}"/>
                </a:ext>
              </a:extLst>
            </p:cNvPr>
            <p:cNvSpPr/>
            <p:nvPr/>
          </p:nvSpPr>
          <p:spPr>
            <a:xfrm>
              <a:off x="18612192" y="3397625"/>
              <a:ext cx="2915149" cy="8296348"/>
            </a:xfrm>
            <a:custGeom>
              <a:avLst/>
              <a:gdLst>
                <a:gd name="connsiteX0" fmla="*/ 2896138 w 2915149"/>
                <a:gd name="connsiteY0" fmla="*/ 6613377 h 8296348"/>
                <a:gd name="connsiteX1" fmla="*/ 2908813 w 2915149"/>
                <a:gd name="connsiteY1" fmla="*/ 6575353 h 8296348"/>
                <a:gd name="connsiteX2" fmla="*/ 2908813 w 2915149"/>
                <a:gd name="connsiteY2" fmla="*/ 6569016 h 8296348"/>
                <a:gd name="connsiteX3" fmla="*/ 2915150 w 2915149"/>
                <a:gd name="connsiteY3" fmla="*/ 6530993 h 8296348"/>
                <a:gd name="connsiteX4" fmla="*/ 2915150 w 2915149"/>
                <a:gd name="connsiteY4" fmla="*/ 79639 h 8296348"/>
                <a:gd name="connsiteX5" fmla="*/ 2801079 w 2915149"/>
                <a:gd name="connsiteY5" fmla="*/ 16266 h 8296348"/>
                <a:gd name="connsiteX6" fmla="*/ 2782067 w 2915149"/>
                <a:gd name="connsiteY6" fmla="*/ 22604 h 8296348"/>
                <a:gd name="connsiteX7" fmla="*/ 2648984 w 2915149"/>
                <a:gd name="connsiteY7" fmla="*/ 98651 h 8296348"/>
                <a:gd name="connsiteX8" fmla="*/ 2648984 w 2915149"/>
                <a:gd name="connsiteY8" fmla="*/ 98651 h 8296348"/>
                <a:gd name="connsiteX9" fmla="*/ 2103978 w 2915149"/>
                <a:gd name="connsiteY9" fmla="*/ 415515 h 8296348"/>
                <a:gd name="connsiteX10" fmla="*/ 1989906 w 2915149"/>
                <a:gd name="connsiteY10" fmla="*/ 611971 h 8296348"/>
                <a:gd name="connsiteX11" fmla="*/ 1989906 w 2915149"/>
                <a:gd name="connsiteY11" fmla="*/ 656332 h 8296348"/>
                <a:gd name="connsiteX12" fmla="*/ 1875835 w 2915149"/>
                <a:gd name="connsiteY12" fmla="*/ 852788 h 8296348"/>
                <a:gd name="connsiteX13" fmla="*/ 1045652 w 2915149"/>
                <a:gd name="connsiteY13" fmla="*/ 1334421 h 8296348"/>
                <a:gd name="connsiteX14" fmla="*/ 931580 w 2915149"/>
                <a:gd name="connsiteY14" fmla="*/ 1271048 h 8296348"/>
                <a:gd name="connsiteX15" fmla="*/ 931580 w 2915149"/>
                <a:gd name="connsiteY15" fmla="*/ 1245699 h 8296348"/>
                <a:gd name="connsiteX16" fmla="*/ 931580 w 2915149"/>
                <a:gd name="connsiteY16" fmla="*/ 1226687 h 8296348"/>
                <a:gd name="connsiteX17" fmla="*/ 817509 w 2915149"/>
                <a:gd name="connsiteY17" fmla="*/ 1163315 h 8296348"/>
                <a:gd name="connsiteX18" fmla="*/ 798498 w 2915149"/>
                <a:gd name="connsiteY18" fmla="*/ 1169652 h 8296348"/>
                <a:gd name="connsiteX19" fmla="*/ 114071 w 2915149"/>
                <a:gd name="connsiteY19" fmla="*/ 1568901 h 8296348"/>
                <a:gd name="connsiteX20" fmla="*/ 0 w 2915149"/>
                <a:gd name="connsiteY20" fmla="*/ 1765356 h 8296348"/>
                <a:gd name="connsiteX21" fmla="*/ 0 w 2915149"/>
                <a:gd name="connsiteY21" fmla="*/ 8191361 h 8296348"/>
                <a:gd name="connsiteX22" fmla="*/ 0 w 2915149"/>
                <a:gd name="connsiteY22" fmla="*/ 8216710 h 8296348"/>
                <a:gd name="connsiteX23" fmla="*/ 114071 w 2915149"/>
                <a:gd name="connsiteY23" fmla="*/ 8280082 h 8296348"/>
                <a:gd name="connsiteX24" fmla="*/ 2794741 w 2915149"/>
                <a:gd name="connsiteY24" fmla="*/ 6727448 h 8296348"/>
                <a:gd name="connsiteX25" fmla="*/ 2896138 w 2915149"/>
                <a:gd name="connsiteY25" fmla="*/ 6613377 h 8296348"/>
                <a:gd name="connsiteX26" fmla="*/ 2896138 w 2915149"/>
                <a:gd name="connsiteY26" fmla="*/ 6613377 h 8296348"/>
                <a:gd name="connsiteX27" fmla="*/ 2896138 w 2915149"/>
                <a:gd name="connsiteY27" fmla="*/ 6613377 h 82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15149" h="8296348">
                  <a:moveTo>
                    <a:pt x="2896138" y="6613377"/>
                  </a:moveTo>
                  <a:cubicBezTo>
                    <a:pt x="2902475" y="6600703"/>
                    <a:pt x="2902475" y="6588028"/>
                    <a:pt x="2908813" y="6575353"/>
                  </a:cubicBezTo>
                  <a:cubicBezTo>
                    <a:pt x="2908813" y="6575353"/>
                    <a:pt x="2908813" y="6569016"/>
                    <a:pt x="2908813" y="6569016"/>
                  </a:cubicBezTo>
                  <a:cubicBezTo>
                    <a:pt x="2908813" y="6556342"/>
                    <a:pt x="2915150" y="6543667"/>
                    <a:pt x="2915150" y="6530993"/>
                  </a:cubicBezTo>
                  <a:lnTo>
                    <a:pt x="2915150" y="79639"/>
                  </a:lnTo>
                  <a:cubicBezTo>
                    <a:pt x="2915150" y="9929"/>
                    <a:pt x="2864451" y="-21757"/>
                    <a:pt x="2801079" y="16266"/>
                  </a:cubicBezTo>
                  <a:lnTo>
                    <a:pt x="2782067" y="22604"/>
                  </a:lnTo>
                  <a:lnTo>
                    <a:pt x="2648984" y="98651"/>
                  </a:lnTo>
                  <a:lnTo>
                    <a:pt x="2648984" y="98651"/>
                  </a:lnTo>
                  <a:lnTo>
                    <a:pt x="2103978" y="415515"/>
                  </a:lnTo>
                  <a:cubicBezTo>
                    <a:pt x="2040605" y="453539"/>
                    <a:pt x="1989906" y="542261"/>
                    <a:pt x="1989906" y="611971"/>
                  </a:cubicBezTo>
                  <a:lnTo>
                    <a:pt x="1989906" y="656332"/>
                  </a:lnTo>
                  <a:cubicBezTo>
                    <a:pt x="1989906" y="726042"/>
                    <a:pt x="1939208" y="814764"/>
                    <a:pt x="1875835" y="852788"/>
                  </a:cubicBezTo>
                  <a:lnTo>
                    <a:pt x="1045652" y="1334421"/>
                  </a:lnTo>
                  <a:cubicBezTo>
                    <a:pt x="982279" y="1372445"/>
                    <a:pt x="931580" y="1340758"/>
                    <a:pt x="931580" y="1271048"/>
                  </a:cubicBezTo>
                  <a:lnTo>
                    <a:pt x="931580" y="1245699"/>
                  </a:lnTo>
                  <a:lnTo>
                    <a:pt x="931580" y="1226687"/>
                  </a:lnTo>
                  <a:cubicBezTo>
                    <a:pt x="931580" y="1156977"/>
                    <a:pt x="880882" y="1125291"/>
                    <a:pt x="817509" y="1163315"/>
                  </a:cubicBezTo>
                  <a:lnTo>
                    <a:pt x="798498" y="1169652"/>
                  </a:lnTo>
                  <a:lnTo>
                    <a:pt x="114071" y="1568901"/>
                  </a:lnTo>
                  <a:cubicBezTo>
                    <a:pt x="50698" y="1606924"/>
                    <a:pt x="0" y="1695646"/>
                    <a:pt x="0" y="1765356"/>
                  </a:cubicBezTo>
                  <a:lnTo>
                    <a:pt x="0" y="8191361"/>
                  </a:lnTo>
                  <a:lnTo>
                    <a:pt x="0" y="8216710"/>
                  </a:lnTo>
                  <a:cubicBezTo>
                    <a:pt x="0" y="8286420"/>
                    <a:pt x="50698" y="8318107"/>
                    <a:pt x="114071" y="8280082"/>
                  </a:cubicBezTo>
                  <a:lnTo>
                    <a:pt x="2794741" y="6727448"/>
                  </a:lnTo>
                  <a:cubicBezTo>
                    <a:pt x="2839102" y="6708436"/>
                    <a:pt x="2870789" y="6664076"/>
                    <a:pt x="2896138" y="6613377"/>
                  </a:cubicBezTo>
                  <a:lnTo>
                    <a:pt x="2896138" y="6613377"/>
                  </a:lnTo>
                  <a:lnTo>
                    <a:pt x="2896138" y="6613377"/>
                  </a:lnTo>
                  <a:close/>
                </a:path>
              </a:pathLst>
            </a:custGeom>
            <a:solidFill>
              <a:srgbClr val="CACACA">
                <a:alpha val="40000"/>
              </a:srgbClr>
            </a:solidFill>
            <a:ln w="632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9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20082441" y="3636062"/>
              <a:ext cx="2648983" cy="6564691"/>
              <a:chOff x="20082441" y="3636062"/>
              <a:chExt cx="2648983" cy="6564691"/>
            </a:xfrm>
            <a:solidFill>
              <a:srgbClr val="CACACA"/>
            </a:solidFill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33AB736F-39C8-48BE-A35D-1D213E4B1035}"/>
                  </a:ext>
                </a:extLst>
              </p:cNvPr>
              <p:cNvSpPr/>
              <p:nvPr/>
            </p:nvSpPr>
            <p:spPr>
              <a:xfrm>
                <a:off x="20082441" y="3636062"/>
                <a:ext cx="2648983" cy="6564691"/>
              </a:xfrm>
              <a:custGeom>
                <a:avLst/>
                <a:gdLst>
                  <a:gd name="connsiteX0" fmla="*/ 0 w 2648983"/>
                  <a:gd name="connsiteY0" fmla="*/ 1647327 h 6564691"/>
                  <a:gd name="connsiteX1" fmla="*/ 0 w 2648983"/>
                  <a:gd name="connsiteY1" fmla="*/ 6444650 h 6564691"/>
                  <a:gd name="connsiteX2" fmla="*/ 171107 w 2648983"/>
                  <a:gd name="connsiteY2" fmla="*/ 6539709 h 6564691"/>
                  <a:gd name="connsiteX3" fmla="*/ 2477877 w 2648983"/>
                  <a:gd name="connsiteY3" fmla="*/ 5208880 h 6564691"/>
                  <a:gd name="connsiteX4" fmla="*/ 2648984 w 2648983"/>
                  <a:gd name="connsiteY4" fmla="*/ 4917365 h 6564691"/>
                  <a:gd name="connsiteX5" fmla="*/ 2648984 w 2648983"/>
                  <a:gd name="connsiteY5" fmla="*/ 120042 h 6564691"/>
                  <a:gd name="connsiteX6" fmla="*/ 2477877 w 2648983"/>
                  <a:gd name="connsiteY6" fmla="*/ 24983 h 6564691"/>
                  <a:gd name="connsiteX7" fmla="*/ 171107 w 2648983"/>
                  <a:gd name="connsiteY7" fmla="*/ 1355812 h 6564691"/>
                  <a:gd name="connsiteX8" fmla="*/ 0 w 2648983"/>
                  <a:gd name="connsiteY8" fmla="*/ 1647327 h 656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8983" h="6564691">
                    <a:moveTo>
                      <a:pt x="0" y="1647327"/>
                    </a:moveTo>
                    <a:lnTo>
                      <a:pt x="0" y="6444650"/>
                    </a:lnTo>
                    <a:cubicBezTo>
                      <a:pt x="0" y="6552384"/>
                      <a:pt x="76047" y="6596744"/>
                      <a:pt x="171107" y="6539709"/>
                    </a:cubicBezTo>
                    <a:lnTo>
                      <a:pt x="2477877" y="5208880"/>
                    </a:lnTo>
                    <a:cubicBezTo>
                      <a:pt x="2572936" y="5151844"/>
                      <a:pt x="2648984" y="5025099"/>
                      <a:pt x="2648984" y="4917365"/>
                    </a:cubicBezTo>
                    <a:lnTo>
                      <a:pt x="2648984" y="120042"/>
                    </a:lnTo>
                    <a:cubicBezTo>
                      <a:pt x="2648984" y="12308"/>
                      <a:pt x="2572936" y="-32053"/>
                      <a:pt x="2477877" y="24983"/>
                    </a:cubicBezTo>
                    <a:lnTo>
                      <a:pt x="171107" y="1355812"/>
                    </a:lnTo>
                    <a:cubicBezTo>
                      <a:pt x="76047" y="1412848"/>
                      <a:pt x="0" y="1539593"/>
                      <a:pt x="0" y="1647327"/>
                    </a:cubicBezTo>
                    <a:close/>
                  </a:path>
                </a:pathLst>
              </a:custGeom>
              <a:solidFill>
                <a:srgbClr val="CACACA">
                  <a:alpha val="40000"/>
                </a:srgbClr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7FD3ADD0-B199-4288-8FBB-FE37DB776C53}"/>
                  </a:ext>
                </a:extLst>
              </p:cNvPr>
              <p:cNvSpPr/>
              <p:nvPr/>
            </p:nvSpPr>
            <p:spPr>
              <a:xfrm>
                <a:off x="20342270" y="7644978"/>
                <a:ext cx="1064663" cy="707874"/>
              </a:xfrm>
              <a:custGeom>
                <a:avLst/>
                <a:gdLst>
                  <a:gd name="connsiteX0" fmla="*/ 69710 w 1064663"/>
                  <a:gd name="connsiteY0" fmla="*/ 540887 h 707874"/>
                  <a:gd name="connsiteX1" fmla="*/ 994953 w 1064663"/>
                  <a:gd name="connsiteY1" fmla="*/ 8555 h 707874"/>
                  <a:gd name="connsiteX2" fmla="*/ 1064663 w 1064663"/>
                  <a:gd name="connsiteY2" fmla="*/ 46579 h 707874"/>
                  <a:gd name="connsiteX3" fmla="*/ 1064663 w 1064663"/>
                  <a:gd name="connsiteY3" fmla="*/ 52916 h 707874"/>
                  <a:gd name="connsiteX4" fmla="*/ 994953 w 1064663"/>
                  <a:gd name="connsiteY4" fmla="*/ 166987 h 707874"/>
                  <a:gd name="connsiteX5" fmla="*/ 69710 w 1064663"/>
                  <a:gd name="connsiteY5" fmla="*/ 699319 h 707874"/>
                  <a:gd name="connsiteX6" fmla="*/ 0 w 1064663"/>
                  <a:gd name="connsiteY6" fmla="*/ 661296 h 707874"/>
                  <a:gd name="connsiteX7" fmla="*/ 0 w 1064663"/>
                  <a:gd name="connsiteY7" fmla="*/ 654958 h 707874"/>
                  <a:gd name="connsiteX8" fmla="*/ 69710 w 1064663"/>
                  <a:gd name="connsiteY8" fmla="*/ 540887 h 70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4663" h="707874">
                    <a:moveTo>
                      <a:pt x="69710" y="540887"/>
                    </a:moveTo>
                    <a:lnTo>
                      <a:pt x="994953" y="8555"/>
                    </a:lnTo>
                    <a:cubicBezTo>
                      <a:pt x="1032977" y="-10457"/>
                      <a:pt x="1064663" y="2218"/>
                      <a:pt x="1064663" y="46579"/>
                    </a:cubicBezTo>
                    <a:lnTo>
                      <a:pt x="1064663" y="52916"/>
                    </a:lnTo>
                    <a:cubicBezTo>
                      <a:pt x="1064663" y="97277"/>
                      <a:pt x="1032977" y="147975"/>
                      <a:pt x="994953" y="166987"/>
                    </a:cubicBezTo>
                    <a:lnTo>
                      <a:pt x="69710" y="699319"/>
                    </a:lnTo>
                    <a:cubicBezTo>
                      <a:pt x="31686" y="718331"/>
                      <a:pt x="0" y="705656"/>
                      <a:pt x="0" y="661296"/>
                    </a:cubicBezTo>
                    <a:lnTo>
                      <a:pt x="0" y="654958"/>
                    </a:lnTo>
                    <a:cubicBezTo>
                      <a:pt x="6337" y="616934"/>
                      <a:pt x="38024" y="566236"/>
                      <a:pt x="69710" y="540887"/>
                    </a:cubicBezTo>
                    <a:close/>
                  </a:path>
                </a:pathLst>
              </a:custGeom>
              <a:solidFill>
                <a:srgbClr val="CACACA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292E85F3-B19F-49C5-863F-E345C8C7C7D5}"/>
                  </a:ext>
                </a:extLst>
              </p:cNvPr>
              <p:cNvSpPr/>
              <p:nvPr/>
            </p:nvSpPr>
            <p:spPr>
              <a:xfrm>
                <a:off x="21527342" y="7036599"/>
                <a:ext cx="931580" cy="631827"/>
              </a:xfrm>
              <a:custGeom>
                <a:avLst/>
                <a:gdLst>
                  <a:gd name="connsiteX0" fmla="*/ 69710 w 931580"/>
                  <a:gd name="connsiteY0" fmla="*/ 464840 h 631827"/>
                  <a:gd name="connsiteX1" fmla="*/ 861870 w 931580"/>
                  <a:gd name="connsiteY1" fmla="*/ 8555 h 631827"/>
                  <a:gd name="connsiteX2" fmla="*/ 931580 w 931580"/>
                  <a:gd name="connsiteY2" fmla="*/ 46579 h 631827"/>
                  <a:gd name="connsiteX3" fmla="*/ 931580 w 931580"/>
                  <a:gd name="connsiteY3" fmla="*/ 52916 h 631827"/>
                  <a:gd name="connsiteX4" fmla="*/ 861870 w 931580"/>
                  <a:gd name="connsiteY4" fmla="*/ 166988 h 631827"/>
                  <a:gd name="connsiteX5" fmla="*/ 69710 w 931580"/>
                  <a:gd name="connsiteY5" fmla="*/ 623272 h 631827"/>
                  <a:gd name="connsiteX6" fmla="*/ 0 w 931580"/>
                  <a:gd name="connsiteY6" fmla="*/ 585248 h 631827"/>
                  <a:gd name="connsiteX7" fmla="*/ 0 w 931580"/>
                  <a:gd name="connsiteY7" fmla="*/ 578911 h 631827"/>
                  <a:gd name="connsiteX8" fmla="*/ 69710 w 931580"/>
                  <a:gd name="connsiteY8" fmla="*/ 464840 h 63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580" h="631827">
                    <a:moveTo>
                      <a:pt x="69710" y="464840"/>
                    </a:moveTo>
                    <a:lnTo>
                      <a:pt x="861870" y="8555"/>
                    </a:lnTo>
                    <a:cubicBezTo>
                      <a:pt x="899894" y="-10457"/>
                      <a:pt x="931580" y="2218"/>
                      <a:pt x="931580" y="46579"/>
                    </a:cubicBezTo>
                    <a:lnTo>
                      <a:pt x="931580" y="52916"/>
                    </a:lnTo>
                    <a:cubicBezTo>
                      <a:pt x="931580" y="97277"/>
                      <a:pt x="899894" y="147975"/>
                      <a:pt x="861870" y="166988"/>
                    </a:cubicBezTo>
                    <a:lnTo>
                      <a:pt x="69710" y="623272"/>
                    </a:lnTo>
                    <a:cubicBezTo>
                      <a:pt x="31686" y="642284"/>
                      <a:pt x="0" y="629609"/>
                      <a:pt x="0" y="585248"/>
                    </a:cubicBezTo>
                    <a:lnTo>
                      <a:pt x="0" y="578911"/>
                    </a:lnTo>
                    <a:cubicBezTo>
                      <a:pt x="6337" y="540887"/>
                      <a:pt x="38024" y="490189"/>
                      <a:pt x="69710" y="464840"/>
                    </a:cubicBezTo>
                    <a:close/>
                  </a:path>
                </a:pathLst>
              </a:custGeom>
              <a:solidFill>
                <a:srgbClr val="CACACA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4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790735"/>
                <a:ext cx="2116651" cy="1316253"/>
                <a:chOff x="20342270" y="7790735"/>
                <a:chExt cx="2116651" cy="1316253"/>
              </a:xfrm>
              <a:solidFill>
                <a:srgbClr val="CACACA"/>
              </a:solidFill>
            </p:grpSpPr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F04E752E-FB30-498A-8768-0AC68CD857A1}"/>
                    </a:ext>
                  </a:extLst>
                </p:cNvPr>
                <p:cNvSpPr/>
                <p:nvPr/>
              </p:nvSpPr>
              <p:spPr>
                <a:xfrm>
                  <a:off x="20342270" y="8399114"/>
                  <a:ext cx="1064663" cy="707874"/>
                </a:xfrm>
                <a:custGeom>
                  <a:avLst/>
                  <a:gdLst>
                    <a:gd name="connsiteX0" fmla="*/ 69710 w 1064663"/>
                    <a:gd name="connsiteY0" fmla="*/ 540887 h 707874"/>
                    <a:gd name="connsiteX1" fmla="*/ 994953 w 1064663"/>
                    <a:gd name="connsiteY1" fmla="*/ 8555 h 707874"/>
                    <a:gd name="connsiteX2" fmla="*/ 1064663 w 1064663"/>
                    <a:gd name="connsiteY2" fmla="*/ 46579 h 707874"/>
                    <a:gd name="connsiteX3" fmla="*/ 1064663 w 1064663"/>
                    <a:gd name="connsiteY3" fmla="*/ 52916 h 707874"/>
                    <a:gd name="connsiteX4" fmla="*/ 994953 w 1064663"/>
                    <a:gd name="connsiteY4" fmla="*/ 166987 h 707874"/>
                    <a:gd name="connsiteX5" fmla="*/ 69710 w 1064663"/>
                    <a:gd name="connsiteY5" fmla="*/ 699319 h 707874"/>
                    <a:gd name="connsiteX6" fmla="*/ 0 w 1064663"/>
                    <a:gd name="connsiteY6" fmla="*/ 661295 h 707874"/>
                    <a:gd name="connsiteX7" fmla="*/ 0 w 1064663"/>
                    <a:gd name="connsiteY7" fmla="*/ 654958 h 707874"/>
                    <a:gd name="connsiteX8" fmla="*/ 69710 w 1064663"/>
                    <a:gd name="connsiteY8" fmla="*/ 540887 h 707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663" h="707874">
                      <a:moveTo>
                        <a:pt x="69710" y="540887"/>
                      </a:moveTo>
                      <a:lnTo>
                        <a:pt x="994953" y="8555"/>
                      </a:lnTo>
                      <a:cubicBezTo>
                        <a:pt x="1032977" y="-10457"/>
                        <a:pt x="1064663" y="2218"/>
                        <a:pt x="1064663" y="46579"/>
                      </a:cubicBezTo>
                      <a:lnTo>
                        <a:pt x="1064663" y="52916"/>
                      </a:lnTo>
                      <a:cubicBezTo>
                        <a:pt x="1064663" y="97277"/>
                        <a:pt x="1032977" y="147975"/>
                        <a:pt x="994953" y="166987"/>
                      </a:cubicBezTo>
                      <a:lnTo>
                        <a:pt x="69710" y="699319"/>
                      </a:lnTo>
                      <a:cubicBezTo>
                        <a:pt x="31686" y="718331"/>
                        <a:pt x="0" y="705656"/>
                        <a:pt x="0" y="661295"/>
                      </a:cubicBezTo>
                      <a:lnTo>
                        <a:pt x="0" y="654958"/>
                      </a:lnTo>
                      <a:cubicBezTo>
                        <a:pt x="6337" y="616934"/>
                        <a:pt x="38024" y="559899"/>
                        <a:pt x="69710" y="54088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" name="Polyline: figure 47">
                  <a:extLst>
                    <a:ext uri="{FF2B5EF4-FFF2-40B4-BE49-F238E27FC236}">
                      <a16:creationId xmlns:a16="http://schemas.microsoft.com/office/drawing/2014/main" id="{F102F056-AFC6-4585-9569-01A80B476C95}"/>
                    </a:ext>
                  </a:extLst>
                </p:cNvPr>
                <p:cNvSpPr/>
                <p:nvPr/>
              </p:nvSpPr>
              <p:spPr>
                <a:xfrm>
                  <a:off x="21527342" y="7790735"/>
                  <a:ext cx="931580" cy="631827"/>
                </a:xfrm>
                <a:custGeom>
                  <a:avLst/>
                  <a:gdLst>
                    <a:gd name="connsiteX0" fmla="*/ 69710 w 931580"/>
                    <a:gd name="connsiteY0" fmla="*/ 464840 h 631827"/>
                    <a:gd name="connsiteX1" fmla="*/ 861870 w 931580"/>
                    <a:gd name="connsiteY1" fmla="*/ 8555 h 631827"/>
                    <a:gd name="connsiteX2" fmla="*/ 931580 w 931580"/>
                    <a:gd name="connsiteY2" fmla="*/ 46579 h 631827"/>
                    <a:gd name="connsiteX3" fmla="*/ 931580 w 931580"/>
                    <a:gd name="connsiteY3" fmla="*/ 52916 h 631827"/>
                    <a:gd name="connsiteX4" fmla="*/ 861870 w 931580"/>
                    <a:gd name="connsiteY4" fmla="*/ 166988 h 631827"/>
                    <a:gd name="connsiteX5" fmla="*/ 69710 w 931580"/>
                    <a:gd name="connsiteY5" fmla="*/ 623272 h 631827"/>
                    <a:gd name="connsiteX6" fmla="*/ 0 w 931580"/>
                    <a:gd name="connsiteY6" fmla="*/ 585248 h 631827"/>
                    <a:gd name="connsiteX7" fmla="*/ 0 w 931580"/>
                    <a:gd name="connsiteY7" fmla="*/ 578911 h 631827"/>
                    <a:gd name="connsiteX8" fmla="*/ 69710 w 931580"/>
                    <a:gd name="connsiteY8" fmla="*/ 464840 h 63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1580" h="631827">
                      <a:moveTo>
                        <a:pt x="69710" y="464840"/>
                      </a:moveTo>
                      <a:lnTo>
                        <a:pt x="861870" y="8555"/>
                      </a:lnTo>
                      <a:cubicBezTo>
                        <a:pt x="899894" y="-10457"/>
                        <a:pt x="931580" y="2218"/>
                        <a:pt x="931580" y="46579"/>
                      </a:cubicBezTo>
                      <a:lnTo>
                        <a:pt x="931580" y="52916"/>
                      </a:lnTo>
                      <a:cubicBezTo>
                        <a:pt x="931580" y="97277"/>
                        <a:pt x="899894" y="147976"/>
                        <a:pt x="861870" y="166988"/>
                      </a:cubicBezTo>
                      <a:lnTo>
                        <a:pt x="69710" y="623272"/>
                      </a:lnTo>
                      <a:cubicBezTo>
                        <a:pt x="31686" y="642284"/>
                        <a:pt x="0" y="629609"/>
                        <a:pt x="0" y="585248"/>
                      </a:cubicBezTo>
                      <a:lnTo>
                        <a:pt x="0" y="578911"/>
                      </a:lnTo>
                      <a:cubicBezTo>
                        <a:pt x="6337" y="540887"/>
                        <a:pt x="38024" y="483852"/>
                        <a:pt x="69710" y="46484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410498"/>
                <a:ext cx="2122989" cy="1322590"/>
                <a:chOff x="20342270" y="7410498"/>
                <a:chExt cx="2122989" cy="1322590"/>
              </a:xfrm>
              <a:solidFill>
                <a:srgbClr val="CACACA"/>
              </a:solidFill>
            </p:grpSpPr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A3BE7A04-DFAA-4CC1-8DC1-08B47A6D218E}"/>
                    </a:ext>
                  </a:extLst>
                </p:cNvPr>
                <p:cNvSpPr/>
                <p:nvPr/>
              </p:nvSpPr>
              <p:spPr>
                <a:xfrm>
                  <a:off x="20342270" y="8272369"/>
                  <a:ext cx="640065" cy="460720"/>
                </a:xfrm>
                <a:custGeom>
                  <a:avLst/>
                  <a:gdLst>
                    <a:gd name="connsiteX0" fmla="*/ 69710 w 640065"/>
                    <a:gd name="connsiteY0" fmla="*/ 293733 h 460720"/>
                    <a:gd name="connsiteX1" fmla="*/ 570355 w 640065"/>
                    <a:gd name="connsiteY1" fmla="*/ 8555 h 460720"/>
                    <a:gd name="connsiteX2" fmla="*/ 640065 w 640065"/>
                    <a:gd name="connsiteY2" fmla="*/ 46579 h 460720"/>
                    <a:gd name="connsiteX3" fmla="*/ 640065 w 640065"/>
                    <a:gd name="connsiteY3" fmla="*/ 52916 h 460720"/>
                    <a:gd name="connsiteX4" fmla="*/ 570355 w 640065"/>
                    <a:gd name="connsiteY4" fmla="*/ 166987 h 460720"/>
                    <a:gd name="connsiteX5" fmla="*/ 69710 w 640065"/>
                    <a:gd name="connsiteY5" fmla="*/ 452165 h 460720"/>
                    <a:gd name="connsiteX6" fmla="*/ 0 w 640065"/>
                    <a:gd name="connsiteY6" fmla="*/ 414142 h 460720"/>
                    <a:gd name="connsiteX7" fmla="*/ 0 w 640065"/>
                    <a:gd name="connsiteY7" fmla="*/ 407804 h 460720"/>
                    <a:gd name="connsiteX8" fmla="*/ 69710 w 640065"/>
                    <a:gd name="connsiteY8" fmla="*/ 293733 h 46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0065" h="460720">
                      <a:moveTo>
                        <a:pt x="69710" y="293733"/>
                      </a:moveTo>
                      <a:lnTo>
                        <a:pt x="570355" y="8555"/>
                      </a:lnTo>
                      <a:cubicBezTo>
                        <a:pt x="608379" y="-10457"/>
                        <a:pt x="640065" y="2218"/>
                        <a:pt x="640065" y="46579"/>
                      </a:cubicBezTo>
                      <a:lnTo>
                        <a:pt x="640065" y="52916"/>
                      </a:lnTo>
                      <a:cubicBezTo>
                        <a:pt x="640065" y="97277"/>
                        <a:pt x="608379" y="147975"/>
                        <a:pt x="570355" y="166987"/>
                      </a:cubicBezTo>
                      <a:lnTo>
                        <a:pt x="69710" y="452165"/>
                      </a:lnTo>
                      <a:cubicBezTo>
                        <a:pt x="31686" y="471177"/>
                        <a:pt x="0" y="458502"/>
                        <a:pt x="0" y="414142"/>
                      </a:cubicBezTo>
                      <a:lnTo>
                        <a:pt x="0" y="407804"/>
                      </a:lnTo>
                      <a:cubicBezTo>
                        <a:pt x="6337" y="363443"/>
                        <a:pt x="38024" y="312745"/>
                        <a:pt x="69710" y="293733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" name="Polyline: figure 51">
                  <a:extLst>
                    <a:ext uri="{FF2B5EF4-FFF2-40B4-BE49-F238E27FC236}">
                      <a16:creationId xmlns:a16="http://schemas.microsoft.com/office/drawing/2014/main" id="{4B46C5B7-9FCA-4C90-AC2C-1AC2D7A23390}"/>
                    </a:ext>
                  </a:extLst>
                </p:cNvPr>
                <p:cNvSpPr/>
                <p:nvPr/>
              </p:nvSpPr>
              <p:spPr>
                <a:xfrm>
                  <a:off x="21071057" y="7892132"/>
                  <a:ext cx="564017" cy="429033"/>
                </a:xfrm>
                <a:custGeom>
                  <a:avLst/>
                  <a:gdLst>
                    <a:gd name="connsiteX0" fmla="*/ 69710 w 564017"/>
                    <a:gd name="connsiteY0" fmla="*/ 255710 h 429033"/>
                    <a:gd name="connsiteX1" fmla="*/ 494308 w 564017"/>
                    <a:gd name="connsiteY1" fmla="*/ 8555 h 429033"/>
                    <a:gd name="connsiteX2" fmla="*/ 564018 w 564017"/>
                    <a:gd name="connsiteY2" fmla="*/ 46579 h 429033"/>
                    <a:gd name="connsiteX3" fmla="*/ 564018 w 564017"/>
                    <a:gd name="connsiteY3" fmla="*/ 52916 h 429033"/>
                    <a:gd name="connsiteX4" fmla="*/ 494308 w 564017"/>
                    <a:gd name="connsiteY4" fmla="*/ 173325 h 429033"/>
                    <a:gd name="connsiteX5" fmla="*/ 69710 w 564017"/>
                    <a:gd name="connsiteY5" fmla="*/ 420479 h 429033"/>
                    <a:gd name="connsiteX6" fmla="*/ 0 w 564017"/>
                    <a:gd name="connsiteY6" fmla="*/ 382455 h 429033"/>
                    <a:gd name="connsiteX7" fmla="*/ 0 w 564017"/>
                    <a:gd name="connsiteY7" fmla="*/ 376117 h 429033"/>
                    <a:gd name="connsiteX8" fmla="*/ 69710 w 564017"/>
                    <a:gd name="connsiteY8" fmla="*/ 255710 h 42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7" h="429033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0"/>
                        <a:pt x="0" y="426816"/>
                        <a:pt x="0" y="382455"/>
                      </a:cubicBezTo>
                      <a:lnTo>
                        <a:pt x="0" y="376117"/>
                      </a:lnTo>
                      <a:cubicBezTo>
                        <a:pt x="0" y="325420"/>
                        <a:pt x="31686" y="274721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BCF6E11B-A218-4412-B980-3D4A4BB17821}"/>
                    </a:ext>
                  </a:extLst>
                </p:cNvPr>
                <p:cNvSpPr/>
                <p:nvPr/>
              </p:nvSpPr>
              <p:spPr>
                <a:xfrm>
                  <a:off x="21730135" y="7410498"/>
                  <a:ext cx="735124" cy="517755"/>
                </a:xfrm>
                <a:custGeom>
                  <a:avLst/>
                  <a:gdLst>
                    <a:gd name="connsiteX0" fmla="*/ 69710 w 735124"/>
                    <a:gd name="connsiteY0" fmla="*/ 350768 h 517755"/>
                    <a:gd name="connsiteX1" fmla="*/ 665415 w 735124"/>
                    <a:gd name="connsiteY1" fmla="*/ 8555 h 517755"/>
                    <a:gd name="connsiteX2" fmla="*/ 735125 w 735124"/>
                    <a:gd name="connsiteY2" fmla="*/ 46579 h 517755"/>
                    <a:gd name="connsiteX3" fmla="*/ 735125 w 735124"/>
                    <a:gd name="connsiteY3" fmla="*/ 52916 h 517755"/>
                    <a:gd name="connsiteX4" fmla="*/ 665415 w 735124"/>
                    <a:gd name="connsiteY4" fmla="*/ 166988 h 517755"/>
                    <a:gd name="connsiteX5" fmla="*/ 69710 w 735124"/>
                    <a:gd name="connsiteY5" fmla="*/ 509200 h 517755"/>
                    <a:gd name="connsiteX6" fmla="*/ 0 w 735124"/>
                    <a:gd name="connsiteY6" fmla="*/ 471177 h 517755"/>
                    <a:gd name="connsiteX7" fmla="*/ 0 w 735124"/>
                    <a:gd name="connsiteY7" fmla="*/ 464840 h 517755"/>
                    <a:gd name="connsiteX8" fmla="*/ 69710 w 735124"/>
                    <a:gd name="connsiteY8" fmla="*/ 350768 h 517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5124" h="517755">
                      <a:moveTo>
                        <a:pt x="69710" y="350768"/>
                      </a:moveTo>
                      <a:lnTo>
                        <a:pt x="665415" y="8555"/>
                      </a:lnTo>
                      <a:cubicBezTo>
                        <a:pt x="703438" y="-10457"/>
                        <a:pt x="735125" y="2218"/>
                        <a:pt x="735125" y="46579"/>
                      </a:cubicBezTo>
                      <a:lnTo>
                        <a:pt x="735125" y="52916"/>
                      </a:lnTo>
                      <a:cubicBezTo>
                        <a:pt x="735125" y="97277"/>
                        <a:pt x="703438" y="147976"/>
                        <a:pt x="665415" y="166988"/>
                      </a:cubicBezTo>
                      <a:lnTo>
                        <a:pt x="69710" y="509200"/>
                      </a:lnTo>
                      <a:cubicBezTo>
                        <a:pt x="31686" y="528212"/>
                        <a:pt x="0" y="515538"/>
                        <a:pt x="0" y="471177"/>
                      </a:cubicBezTo>
                      <a:lnTo>
                        <a:pt x="0" y="464840"/>
                      </a:lnTo>
                      <a:cubicBezTo>
                        <a:pt x="6337" y="426816"/>
                        <a:pt x="31686" y="369780"/>
                        <a:pt x="69710" y="350768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8170972"/>
                <a:ext cx="2116651" cy="1316253"/>
                <a:chOff x="20342270" y="8170972"/>
                <a:chExt cx="2116651" cy="1316253"/>
              </a:xfrm>
              <a:solidFill>
                <a:srgbClr val="CACACA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BC3A1E3D-7FC0-41D6-96FE-A5F4061B1B23}"/>
                    </a:ext>
                  </a:extLst>
                </p:cNvPr>
                <p:cNvSpPr/>
                <p:nvPr/>
              </p:nvSpPr>
              <p:spPr>
                <a:xfrm>
                  <a:off x="20342270" y="8849061"/>
                  <a:ext cx="944254" cy="638164"/>
                </a:xfrm>
                <a:custGeom>
                  <a:avLst/>
                  <a:gdLst>
                    <a:gd name="connsiteX0" fmla="*/ 69710 w 944254"/>
                    <a:gd name="connsiteY0" fmla="*/ 471177 h 638164"/>
                    <a:gd name="connsiteX1" fmla="*/ 874545 w 944254"/>
                    <a:gd name="connsiteY1" fmla="*/ 8555 h 638164"/>
                    <a:gd name="connsiteX2" fmla="*/ 944255 w 944254"/>
                    <a:gd name="connsiteY2" fmla="*/ 46579 h 638164"/>
                    <a:gd name="connsiteX3" fmla="*/ 944255 w 944254"/>
                    <a:gd name="connsiteY3" fmla="*/ 52916 h 638164"/>
                    <a:gd name="connsiteX4" fmla="*/ 874545 w 944254"/>
                    <a:gd name="connsiteY4" fmla="*/ 166987 h 638164"/>
                    <a:gd name="connsiteX5" fmla="*/ 69710 w 944254"/>
                    <a:gd name="connsiteY5" fmla="*/ 629609 h 638164"/>
                    <a:gd name="connsiteX6" fmla="*/ 0 w 944254"/>
                    <a:gd name="connsiteY6" fmla="*/ 591585 h 638164"/>
                    <a:gd name="connsiteX7" fmla="*/ 0 w 944254"/>
                    <a:gd name="connsiteY7" fmla="*/ 585248 h 638164"/>
                    <a:gd name="connsiteX8" fmla="*/ 69710 w 944254"/>
                    <a:gd name="connsiteY8" fmla="*/ 471177 h 6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4254" h="638164">
                      <a:moveTo>
                        <a:pt x="69710" y="471177"/>
                      </a:moveTo>
                      <a:lnTo>
                        <a:pt x="874545" y="8555"/>
                      </a:lnTo>
                      <a:cubicBezTo>
                        <a:pt x="912568" y="-10457"/>
                        <a:pt x="944255" y="2218"/>
                        <a:pt x="944255" y="46579"/>
                      </a:cubicBezTo>
                      <a:lnTo>
                        <a:pt x="944255" y="52916"/>
                      </a:lnTo>
                      <a:cubicBezTo>
                        <a:pt x="944255" y="97277"/>
                        <a:pt x="912568" y="147975"/>
                        <a:pt x="874545" y="166987"/>
                      </a:cubicBezTo>
                      <a:lnTo>
                        <a:pt x="69710" y="629609"/>
                      </a:lnTo>
                      <a:cubicBezTo>
                        <a:pt x="31686" y="648621"/>
                        <a:pt x="0" y="635946"/>
                        <a:pt x="0" y="591585"/>
                      </a:cubicBezTo>
                      <a:lnTo>
                        <a:pt x="0" y="585248"/>
                      </a:lnTo>
                      <a:cubicBezTo>
                        <a:pt x="6337" y="547224"/>
                        <a:pt x="38024" y="490189"/>
                        <a:pt x="69710" y="471177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50D5F7B8-7405-4591-B8E8-A807A76CF384}"/>
                    </a:ext>
                  </a:extLst>
                </p:cNvPr>
                <p:cNvSpPr/>
                <p:nvPr/>
              </p:nvSpPr>
              <p:spPr>
                <a:xfrm>
                  <a:off x="21375247" y="8468824"/>
                  <a:ext cx="564018" cy="429034"/>
                </a:xfrm>
                <a:custGeom>
                  <a:avLst/>
                  <a:gdLst>
                    <a:gd name="connsiteX0" fmla="*/ 69710 w 564018"/>
                    <a:gd name="connsiteY0" fmla="*/ 255710 h 429034"/>
                    <a:gd name="connsiteX1" fmla="*/ 494308 w 564018"/>
                    <a:gd name="connsiteY1" fmla="*/ 8555 h 429034"/>
                    <a:gd name="connsiteX2" fmla="*/ 564018 w 564018"/>
                    <a:gd name="connsiteY2" fmla="*/ 46579 h 429034"/>
                    <a:gd name="connsiteX3" fmla="*/ 564018 w 564018"/>
                    <a:gd name="connsiteY3" fmla="*/ 52916 h 429034"/>
                    <a:gd name="connsiteX4" fmla="*/ 494308 w 564018"/>
                    <a:gd name="connsiteY4" fmla="*/ 173325 h 429034"/>
                    <a:gd name="connsiteX5" fmla="*/ 69710 w 564018"/>
                    <a:gd name="connsiteY5" fmla="*/ 420479 h 429034"/>
                    <a:gd name="connsiteX6" fmla="*/ 0 w 564018"/>
                    <a:gd name="connsiteY6" fmla="*/ 382455 h 429034"/>
                    <a:gd name="connsiteX7" fmla="*/ 0 w 564018"/>
                    <a:gd name="connsiteY7" fmla="*/ 376118 h 429034"/>
                    <a:gd name="connsiteX8" fmla="*/ 69710 w 564018"/>
                    <a:gd name="connsiteY8" fmla="*/ 255710 h 42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8" h="429034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1"/>
                        <a:pt x="0" y="426816"/>
                        <a:pt x="0" y="382455"/>
                      </a:cubicBezTo>
                      <a:lnTo>
                        <a:pt x="0" y="376118"/>
                      </a:lnTo>
                      <a:cubicBezTo>
                        <a:pt x="0" y="331757"/>
                        <a:pt x="31686" y="281059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EE6B189A-6139-441C-BFA8-43FB3C25A7D4}"/>
                    </a:ext>
                  </a:extLst>
                </p:cNvPr>
                <p:cNvSpPr/>
                <p:nvPr/>
              </p:nvSpPr>
              <p:spPr>
                <a:xfrm>
                  <a:off x="22034324" y="8170972"/>
                  <a:ext cx="424597" cy="340311"/>
                </a:xfrm>
                <a:custGeom>
                  <a:avLst/>
                  <a:gdLst>
                    <a:gd name="connsiteX0" fmla="*/ 69710 w 424597"/>
                    <a:gd name="connsiteY0" fmla="*/ 173325 h 340311"/>
                    <a:gd name="connsiteX1" fmla="*/ 354888 w 424597"/>
                    <a:gd name="connsiteY1" fmla="*/ 8555 h 340311"/>
                    <a:gd name="connsiteX2" fmla="*/ 424598 w 424597"/>
                    <a:gd name="connsiteY2" fmla="*/ 46579 h 340311"/>
                    <a:gd name="connsiteX3" fmla="*/ 424598 w 424597"/>
                    <a:gd name="connsiteY3" fmla="*/ 52916 h 340311"/>
                    <a:gd name="connsiteX4" fmla="*/ 354888 w 424597"/>
                    <a:gd name="connsiteY4" fmla="*/ 166988 h 340311"/>
                    <a:gd name="connsiteX5" fmla="*/ 69710 w 424597"/>
                    <a:gd name="connsiteY5" fmla="*/ 331757 h 340311"/>
                    <a:gd name="connsiteX6" fmla="*/ 0 w 424597"/>
                    <a:gd name="connsiteY6" fmla="*/ 293733 h 340311"/>
                    <a:gd name="connsiteX7" fmla="*/ 0 w 424597"/>
                    <a:gd name="connsiteY7" fmla="*/ 287396 h 340311"/>
                    <a:gd name="connsiteX8" fmla="*/ 69710 w 424597"/>
                    <a:gd name="connsiteY8" fmla="*/ 173325 h 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597" h="340311">
                      <a:moveTo>
                        <a:pt x="69710" y="173325"/>
                      </a:moveTo>
                      <a:lnTo>
                        <a:pt x="354888" y="8555"/>
                      </a:lnTo>
                      <a:cubicBezTo>
                        <a:pt x="392911" y="-10457"/>
                        <a:pt x="424598" y="2218"/>
                        <a:pt x="424598" y="46579"/>
                      </a:cubicBezTo>
                      <a:lnTo>
                        <a:pt x="424598" y="52916"/>
                      </a:lnTo>
                      <a:cubicBezTo>
                        <a:pt x="424598" y="97277"/>
                        <a:pt x="392911" y="147976"/>
                        <a:pt x="354888" y="166988"/>
                      </a:cubicBezTo>
                      <a:lnTo>
                        <a:pt x="69710" y="331757"/>
                      </a:lnTo>
                      <a:cubicBezTo>
                        <a:pt x="31686" y="350768"/>
                        <a:pt x="0" y="338094"/>
                        <a:pt x="0" y="293733"/>
                      </a:cubicBezTo>
                      <a:lnTo>
                        <a:pt x="0" y="287396"/>
                      </a:lnTo>
                      <a:cubicBezTo>
                        <a:pt x="6337" y="243035"/>
                        <a:pt x="38024" y="192336"/>
                        <a:pt x="69710" y="173325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6E5D4249-C0C3-470E-84F5-3F829FC92EA2}"/>
                  </a:ext>
                </a:extLst>
              </p:cNvPr>
              <p:cNvSpPr/>
              <p:nvPr/>
            </p:nvSpPr>
            <p:spPr>
              <a:xfrm>
                <a:off x="20475353" y="4402507"/>
                <a:ext cx="1856823" cy="3206664"/>
              </a:xfrm>
              <a:custGeom>
                <a:avLst/>
                <a:gdLst>
                  <a:gd name="connsiteX0" fmla="*/ 6337 w 1856823"/>
                  <a:gd name="connsiteY0" fmla="*/ 3206665 h 3206664"/>
                  <a:gd name="connsiteX1" fmla="*/ 1856824 w 1856823"/>
                  <a:gd name="connsiteY1" fmla="*/ 2135664 h 3206664"/>
                  <a:gd name="connsiteX2" fmla="*/ 1856824 w 1856823"/>
                  <a:gd name="connsiteY2" fmla="*/ 0 h 3206664"/>
                  <a:gd name="connsiteX3" fmla="*/ 0 w 1856823"/>
                  <a:gd name="connsiteY3" fmla="*/ 1071001 h 3206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823" h="3206664">
                    <a:moveTo>
                      <a:pt x="6337" y="3206665"/>
                    </a:moveTo>
                    <a:lnTo>
                      <a:pt x="1856824" y="2135664"/>
                    </a:lnTo>
                    <a:lnTo>
                      <a:pt x="1856824" y="0"/>
                    </a:lnTo>
                    <a:lnTo>
                      <a:pt x="0" y="1071001"/>
                    </a:lnTo>
                    <a:close/>
                  </a:path>
                </a:pathLst>
              </a:custGeom>
              <a:solidFill>
                <a:srgbClr val="CACACA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5354850" y="1479682"/>
            <a:ext cx="444691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CACACA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5354852" y="2470511"/>
            <a:ext cx="444689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CACACA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Shape 2617">
            <a:extLst>
              <a:ext uri="{FF2B5EF4-FFF2-40B4-BE49-F238E27FC236}">
                <a16:creationId xmlns:a16="http://schemas.microsoft.com/office/drawing/2014/main" id="{B0374396-7118-4920-BF5F-B16205493822}"/>
              </a:ext>
            </a:extLst>
          </p:cNvPr>
          <p:cNvSpPr/>
          <p:nvPr/>
        </p:nvSpPr>
        <p:spPr>
          <a:xfrm>
            <a:off x="5346322" y="3522665"/>
            <a:ext cx="489454" cy="400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ACACA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EC9E2-801F-1341-9484-8EA9D548ACD2}"/>
              </a:ext>
            </a:extLst>
          </p:cNvPr>
          <p:cNvSpPr/>
          <p:nvPr/>
        </p:nvSpPr>
        <p:spPr>
          <a:xfrm>
            <a:off x="710053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02BE9-E028-8445-A1BC-D3D30947314E}"/>
              </a:ext>
            </a:extLst>
          </p:cNvPr>
          <p:cNvSpPr/>
          <p:nvPr/>
        </p:nvSpPr>
        <p:spPr>
          <a:xfrm>
            <a:off x="7317227" y="2571750"/>
            <a:ext cx="709994" cy="709990"/>
          </a:xfrm>
          <a:prstGeom prst="ellipse">
            <a:avLst/>
          </a:prstGeom>
          <a:solidFill>
            <a:srgbClr val="0404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27FCD-CD70-7D42-82AC-74CBB727CC96}"/>
              </a:ext>
            </a:extLst>
          </p:cNvPr>
          <p:cNvSpPr txBox="1"/>
          <p:nvPr/>
        </p:nvSpPr>
        <p:spPr>
          <a:xfrm>
            <a:off x="7452453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8C878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23" name="Shape 2845">
            <a:extLst>
              <a:ext uri="{FF2B5EF4-FFF2-40B4-BE49-F238E27FC236}">
                <a16:creationId xmlns:a16="http://schemas.microsoft.com/office/drawing/2014/main" id="{4B213E70-4C13-0140-8C75-94733872E4C9}"/>
              </a:ext>
            </a:extLst>
          </p:cNvPr>
          <p:cNvSpPr/>
          <p:nvPr/>
        </p:nvSpPr>
        <p:spPr>
          <a:xfrm>
            <a:off x="7557017" y="2790745"/>
            <a:ext cx="230414" cy="281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2850237" y="2210928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194184" y="2571871"/>
            <a:ext cx="709994" cy="709990"/>
          </a:xfrm>
          <a:prstGeom prst="ellipse">
            <a:avLst/>
          </a:prstGeom>
          <a:solidFill>
            <a:srgbClr val="8C878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004C5-ED92-0840-A2A7-4C46B604A82A}"/>
              </a:ext>
            </a:extLst>
          </p:cNvPr>
          <p:cNvSpPr txBox="1"/>
          <p:nvPr/>
        </p:nvSpPr>
        <p:spPr>
          <a:xfrm>
            <a:off x="3329410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8C878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24" name="Shape 2848">
            <a:extLst>
              <a:ext uri="{FF2B5EF4-FFF2-40B4-BE49-F238E27FC236}">
                <a16:creationId xmlns:a16="http://schemas.microsoft.com/office/drawing/2014/main" id="{E6C7C567-EC89-C344-9D1F-CB19E805238F}"/>
              </a:ext>
            </a:extLst>
          </p:cNvPr>
          <p:cNvSpPr/>
          <p:nvPr/>
        </p:nvSpPr>
        <p:spPr>
          <a:xfrm>
            <a:off x="3408372" y="2819116"/>
            <a:ext cx="281617" cy="28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054900" y="2210928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5321455" y="2571870"/>
            <a:ext cx="709994" cy="709990"/>
          </a:xfrm>
          <a:prstGeom prst="ellipse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5A866-0D32-C944-8BC1-85639934A2DD}"/>
              </a:ext>
            </a:extLst>
          </p:cNvPr>
          <p:cNvSpPr txBox="1"/>
          <p:nvPr/>
        </p:nvSpPr>
        <p:spPr>
          <a:xfrm>
            <a:off x="5454559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8C878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25" name="Shape 2688">
            <a:extLst>
              <a:ext uri="{FF2B5EF4-FFF2-40B4-BE49-F238E27FC236}">
                <a16:creationId xmlns:a16="http://schemas.microsoft.com/office/drawing/2014/main" id="{17829589-1371-4E4A-86F0-5C809E9B59B4}"/>
              </a:ext>
            </a:extLst>
          </p:cNvPr>
          <p:cNvSpPr/>
          <p:nvPr/>
        </p:nvSpPr>
        <p:spPr>
          <a:xfrm>
            <a:off x="5540969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90008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116777" y="2571871"/>
            <a:ext cx="709994" cy="709990"/>
          </a:xfrm>
          <a:prstGeom prst="ellipse">
            <a:avLst/>
          </a:prstGeom>
          <a:solidFill>
            <a:srgbClr val="CACAC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886C4-6E9E-3449-B695-7C015AD35888}"/>
              </a:ext>
            </a:extLst>
          </p:cNvPr>
          <p:cNvSpPr txBox="1"/>
          <p:nvPr/>
        </p:nvSpPr>
        <p:spPr>
          <a:xfrm>
            <a:off x="1235973" y="1942560"/>
            <a:ext cx="471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8C878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338412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E734-196C-40BE-8C5E-A311E3AAE45E}"/>
              </a:ext>
            </a:extLst>
          </p:cNvPr>
          <p:cNvGrpSpPr/>
          <p:nvPr/>
        </p:nvGrpSpPr>
        <p:grpSpPr>
          <a:xfrm>
            <a:off x="2491063" y="2763056"/>
            <a:ext cx="107259" cy="127302"/>
            <a:chOff x="6639660" y="7368150"/>
            <a:chExt cx="286024" cy="339472"/>
          </a:xfrm>
          <a:solidFill>
            <a:srgbClr val="8C8787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889BB-C897-5241-8847-6AF9299B1459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F81CC-B55D-284A-B2F8-8E1977577FF7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2DA252-6E67-464E-8BB2-E26E44B75135}"/>
              </a:ext>
            </a:extLst>
          </p:cNvPr>
          <p:cNvGrpSpPr/>
          <p:nvPr/>
        </p:nvGrpSpPr>
        <p:grpSpPr>
          <a:xfrm>
            <a:off x="4593402" y="2763056"/>
            <a:ext cx="107259" cy="127302"/>
            <a:chOff x="12245897" y="7368148"/>
            <a:chExt cx="286024" cy="339472"/>
          </a:xfrm>
          <a:solidFill>
            <a:srgbClr val="8C8787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7AA71B-A4E5-564C-9047-DF8AA62E194B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96C49A-38AE-1D4A-A3AA-A0420013A545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A7C811-6B61-4F72-A51C-36B0054B47A5}"/>
              </a:ext>
            </a:extLst>
          </p:cNvPr>
          <p:cNvGrpSpPr/>
          <p:nvPr/>
        </p:nvGrpSpPr>
        <p:grpSpPr>
          <a:xfrm>
            <a:off x="6654924" y="2763055"/>
            <a:ext cx="107259" cy="127302"/>
            <a:chOff x="17743288" y="7368146"/>
            <a:chExt cx="286024" cy="339472"/>
          </a:xfrm>
          <a:solidFill>
            <a:srgbClr val="8C8787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6B5F50-6F50-C540-99E0-E0BBDAA9239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AEF26B-8E7A-E14F-850B-E7B572934FCF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673177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275058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487573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191F1D-9A9E-E146-A4A8-A059C1B034D1}"/>
              </a:ext>
            </a:extLst>
          </p:cNvPr>
          <p:cNvSpPr txBox="1"/>
          <p:nvPr/>
        </p:nvSpPr>
        <p:spPr>
          <a:xfrm>
            <a:off x="6873628" y="335642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CACACA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8C878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B1C04E-E900-49C8-8EE4-D3569AAB3B2A}"/>
              </a:ext>
            </a:extLst>
          </p:cNvPr>
          <p:cNvSpPr/>
          <p:nvPr/>
        </p:nvSpPr>
        <p:spPr>
          <a:xfrm>
            <a:off x="1191" y="-156510"/>
            <a:ext cx="9141619" cy="2719839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 dirty="0"/>
          </a:p>
        </p:txBody>
      </p:sp>
      <p:sp>
        <p:nvSpPr>
          <p:cNvPr id="42" name="Drawing 317">
            <a:extLst>
              <a:ext uri="{FF2B5EF4-FFF2-40B4-BE49-F238E27FC236}">
                <a16:creationId xmlns:a16="http://schemas.microsoft.com/office/drawing/2014/main" id="{BBDE08DB-247C-4BB3-A609-1356D6A9D081}"/>
              </a:ext>
            </a:extLst>
          </p:cNvPr>
          <p:cNvSpPr/>
          <p:nvPr/>
        </p:nvSpPr>
        <p:spPr>
          <a:xfrm>
            <a:off x="-2541205" y="-528594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5701B6-B5C4-4304-ABC1-020ABE3B8B5F}"/>
              </a:ext>
            </a:extLst>
          </p:cNvPr>
          <p:cNvSpPr/>
          <p:nvPr/>
        </p:nvSpPr>
        <p:spPr>
          <a:xfrm>
            <a:off x="1191" y="2560651"/>
            <a:ext cx="9141619" cy="2560652"/>
          </a:xfrm>
          <a:prstGeom prst="rect">
            <a:avLst/>
          </a:prstGeom>
          <a:solidFill>
            <a:srgbClr val="a9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C7D73-4683-2743-8A97-DB2EAA3C46F7}"/>
              </a:ext>
            </a:extLst>
          </p:cNvPr>
          <p:cNvSpPr/>
          <p:nvPr/>
        </p:nvSpPr>
        <p:spPr>
          <a:xfrm>
            <a:off x="3094434" y="1253239"/>
            <a:ext cx="2955132" cy="352029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FD3BD2-8EDC-DF49-B645-BC3ADD6596B4}"/>
              </a:ext>
            </a:extLst>
          </p:cNvPr>
          <p:cNvGrpSpPr/>
          <p:nvPr/>
        </p:nvGrpSpPr>
        <p:grpSpPr>
          <a:xfrm>
            <a:off x="6194632" y="2898293"/>
            <a:ext cx="2333219" cy="1721910"/>
            <a:chOff x="17982912" y="7727543"/>
            <a:chExt cx="6221918" cy="4591760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B95BD37D-2AF4-D946-BF07-8199D9D6CBC0}"/>
                </a:ext>
              </a:extLst>
            </p:cNvPr>
            <p:cNvSpPr txBox="1">
              <a:spLocks/>
            </p:cNvSpPr>
            <p:nvPr/>
          </p:nvSpPr>
          <p:spPr>
            <a:xfrm>
              <a:off x="17983693" y="8417895"/>
              <a:ext cx="6144937" cy="1253517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000" dirty="0">
                  <a:solidFill>
                    <a:srgbClr val="04040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165C74-C12F-2341-96CD-89374640A407}"/>
                </a:ext>
              </a:extLst>
            </p:cNvPr>
            <p:cNvSpPr/>
            <p:nvPr/>
          </p:nvSpPr>
          <p:spPr>
            <a:xfrm>
              <a:off x="18210293" y="7727543"/>
              <a:ext cx="501473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40404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39D489-25DB-8E46-AA1E-18A80E55F976}"/>
                </a:ext>
              </a:extLst>
            </p:cNvPr>
            <p:cNvGrpSpPr/>
            <p:nvPr/>
          </p:nvGrpSpPr>
          <p:grpSpPr>
            <a:xfrm>
              <a:off x="17982912" y="10375433"/>
              <a:ext cx="6221918" cy="1943870"/>
              <a:chOff x="17581971" y="7384263"/>
              <a:chExt cx="6221918" cy="1943870"/>
            </a:xfrm>
          </p:grpSpPr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7482F5C0-79C4-E249-A05D-AE6C12742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81971" y="8074618"/>
                <a:ext cx="6221918" cy="1253515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04040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 being offered by a company.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B2A067-3FF6-4343-9A7A-CB5050AE623F}"/>
                  </a:ext>
                </a:extLst>
              </p:cNvPr>
              <p:cNvSpPr/>
              <p:nvPr/>
            </p:nvSpPr>
            <p:spPr>
              <a:xfrm>
                <a:off x="17757774" y="7384263"/>
                <a:ext cx="5182683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rgbClr val="040404"/>
                    </a:solidFill>
                    <a:latin typeface="Poppins" panose="00000500000000000000" pitchFamily="2" charset="0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3B05003-30C0-3B49-9CF4-E20343A771A1}"/>
              </a:ext>
            </a:extLst>
          </p:cNvPr>
          <p:cNvSpPr txBox="1">
            <a:spLocks/>
          </p:cNvSpPr>
          <p:nvPr/>
        </p:nvSpPr>
        <p:spPr>
          <a:xfrm>
            <a:off x="616149" y="4188222"/>
            <a:ext cx="227203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kern="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50BCA1-AB03-5B46-99BC-B5A4A0C015BE}"/>
              </a:ext>
            </a:extLst>
          </p:cNvPr>
          <p:cNvGrpSpPr/>
          <p:nvPr/>
        </p:nvGrpSpPr>
        <p:grpSpPr>
          <a:xfrm>
            <a:off x="3305174" y="1712146"/>
            <a:ext cx="2533650" cy="2596730"/>
            <a:chOff x="8810624" y="4828034"/>
            <a:chExt cx="6756402" cy="69246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0E082F-C606-CC49-8F5B-9E19E4AAB8FA}"/>
                </a:ext>
              </a:extLst>
            </p:cNvPr>
            <p:cNvGrpSpPr/>
            <p:nvPr/>
          </p:nvGrpSpPr>
          <p:grpSpPr>
            <a:xfrm>
              <a:off x="8810624" y="4828034"/>
              <a:ext cx="6756402" cy="1352692"/>
              <a:chOff x="8810623" y="2888729"/>
              <a:chExt cx="6756402" cy="135269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349EA3-FA2B-A24D-B009-7551BC68FB9A}"/>
                  </a:ext>
                </a:extLst>
              </p:cNvPr>
              <p:cNvSpPr/>
              <p:nvPr/>
            </p:nvSpPr>
            <p:spPr>
              <a:xfrm>
                <a:off x="8810623" y="2888729"/>
                <a:ext cx="6756402" cy="82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a9a42c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Write Here Your Title</a:t>
                </a:r>
              </a:p>
            </p:txBody>
          </p:sp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E596930D-7EE5-8544-BC40-B369B1785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4776" y="3535060"/>
                <a:ext cx="3628094" cy="706361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a9a42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Houston, Texas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EF16BC-38FB-7344-8FDE-1443A0E8474E}"/>
                </a:ext>
              </a:extLst>
            </p:cNvPr>
            <p:cNvGrpSpPr/>
            <p:nvPr/>
          </p:nvGrpSpPr>
          <p:grpSpPr>
            <a:xfrm>
              <a:off x="9699121" y="8049056"/>
              <a:ext cx="4979406" cy="3703592"/>
              <a:chOff x="9699120" y="8185902"/>
              <a:chExt cx="4979406" cy="37035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1C1A95-B55D-204A-A7CD-F118AABB94BF}"/>
                  </a:ext>
                </a:extLst>
              </p:cNvPr>
              <p:cNvGrpSpPr/>
              <p:nvPr/>
            </p:nvGrpSpPr>
            <p:grpSpPr>
              <a:xfrm>
                <a:off x="9699120" y="8185902"/>
                <a:ext cx="4979406" cy="1537358"/>
                <a:chOff x="9699120" y="3538458"/>
                <a:chExt cx="4979406" cy="153735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998A0A-ED56-8C4A-A1D2-2F1F0A908FF0}"/>
                    </a:ext>
                  </a:extLst>
                </p:cNvPr>
                <p:cNvSpPr/>
                <p:nvPr/>
              </p:nvSpPr>
              <p:spPr>
                <a:xfrm>
                  <a:off x="10374776" y="3538458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9a42c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One</a:t>
                  </a:r>
                </a:p>
              </p:txBody>
            </p:sp>
            <p:sp>
              <p:nvSpPr>
                <p:cNvPr id="32" name="Subtitle 2">
                  <a:extLst>
                    <a:ext uri="{FF2B5EF4-FFF2-40B4-BE49-F238E27FC236}">
                      <a16:creationId xmlns:a16="http://schemas.microsoft.com/office/drawing/2014/main" id="{174746CA-E64A-1B4D-A43B-7FECB7EAD8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4369456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a9a42c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9A83C9-2EE5-8149-B555-C31ABEB4A7AD}"/>
                  </a:ext>
                </a:extLst>
              </p:cNvPr>
              <p:cNvGrpSpPr/>
              <p:nvPr/>
            </p:nvGrpSpPr>
            <p:grpSpPr>
              <a:xfrm>
                <a:off x="9699120" y="10352136"/>
                <a:ext cx="4979406" cy="1537358"/>
                <a:chOff x="9699120" y="3155559"/>
                <a:chExt cx="4979406" cy="153735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6E6404-8707-7E40-B835-415EB1BDE05E}"/>
                    </a:ext>
                  </a:extLst>
                </p:cNvPr>
                <p:cNvSpPr/>
                <p:nvPr/>
              </p:nvSpPr>
              <p:spPr>
                <a:xfrm>
                  <a:off x="10374776" y="3155559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9a42c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Two</a:t>
                  </a:r>
                </a:p>
              </p:txBody>
            </p:sp>
            <p:sp>
              <p:nvSpPr>
                <p:cNvPr id="35" name="Subtitle 2">
                  <a:extLst>
                    <a:ext uri="{FF2B5EF4-FFF2-40B4-BE49-F238E27FC236}">
                      <a16:creationId xmlns:a16="http://schemas.microsoft.com/office/drawing/2014/main" id="{B38CAC84-3A18-DF45-AFF2-7C98D1C10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3986557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a9a42c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C931D4-91FF-5E42-8CB5-AF12C673986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597" y="7090717"/>
              <a:ext cx="3587856" cy="0"/>
            </a:xfrm>
            <a:prstGeom prst="line">
              <a:avLst/>
            </a:prstGeom>
            <a:ln>
              <a:solidFill>
                <a:srgbClr val="a9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D3ECA3-3C22-4DE2-BCB0-F3D4B79D5ED9}"/>
              </a:ext>
            </a:extLst>
          </p:cNvPr>
          <p:cNvSpPr txBox="1"/>
          <p:nvPr/>
        </p:nvSpPr>
        <p:spPr>
          <a:xfrm>
            <a:off x="598590" y="2927192"/>
            <a:ext cx="2495844" cy="1038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25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225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225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159" name="Drawing 157">
            <a:extLst>
              <a:ext uri="{FF2B5EF4-FFF2-40B4-BE49-F238E27FC236}">
                <a16:creationId xmlns:a16="http://schemas.microsoft.com/office/drawing/2014/main" id="{84106570-9F14-4304-BD78-6805D0DE1DF0}"/>
              </a:ext>
            </a:extLst>
          </p:cNvPr>
          <p:cNvGrpSpPr/>
          <p:nvPr/>
        </p:nvGrpSpPr>
        <p:grpSpPr>
          <a:xfrm>
            <a:off x="3434978" y="223548"/>
            <a:ext cx="751295" cy="717144"/>
            <a:chOff x="9369256" y="300515"/>
            <a:chExt cx="2003452" cy="1912385"/>
          </a:xfrm>
          <a:solidFill>
            <a:srgbClr val="000000"/>
          </a:solidFill>
        </p:grpSpPr>
        <p:grpSp>
          <p:nvGrpSpPr>
            <p:cNvPr id="160" name="Drawing 157">
              <a:extLst>
                <a:ext uri="{FF2B5EF4-FFF2-40B4-BE49-F238E27FC236}">
                  <a16:creationId xmlns:a16="http://schemas.microsoft.com/office/drawing/2014/main" id="{84106570-9F14-4304-BD78-6805D0DE1DF0}"/>
                </a:ext>
              </a:extLst>
            </p:cNvPr>
            <p:cNvGrpSpPr/>
            <p:nvPr/>
          </p:nvGrpSpPr>
          <p:grpSpPr>
            <a:xfrm>
              <a:off x="9369256" y="300515"/>
              <a:ext cx="2003452" cy="1912385"/>
              <a:chOff x="9369256" y="300515"/>
              <a:chExt cx="2003452" cy="1912385"/>
            </a:xfrm>
            <a:solidFill>
              <a:srgbClr val="000000"/>
            </a:solidFill>
          </p:grpSpPr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23F98E8B-6CBC-46AC-AB62-309E8B5473AE}"/>
                  </a:ext>
                </a:extLst>
              </p:cNvPr>
              <p:cNvSpPr/>
              <p:nvPr/>
            </p:nvSpPr>
            <p:spPr>
              <a:xfrm>
                <a:off x="9369256" y="1051809"/>
                <a:ext cx="2003452" cy="1161091"/>
              </a:xfrm>
              <a:custGeom>
                <a:avLst/>
                <a:gdLst>
                  <a:gd name="connsiteX0" fmla="*/ 1001726 w 2003452"/>
                  <a:gd name="connsiteY0" fmla="*/ 1161091 h 1161091"/>
                  <a:gd name="connsiteX1" fmla="*/ 0 w 2003452"/>
                  <a:gd name="connsiteY1" fmla="*/ 580546 h 1161091"/>
                  <a:gd name="connsiteX2" fmla="*/ 1001726 w 2003452"/>
                  <a:gd name="connsiteY2" fmla="*/ 0 h 1161091"/>
                  <a:gd name="connsiteX3" fmla="*/ 2003452 w 2003452"/>
                  <a:gd name="connsiteY3" fmla="*/ 580546 h 1161091"/>
                  <a:gd name="connsiteX4" fmla="*/ 1001726 w 2003452"/>
                  <a:gd name="connsiteY4" fmla="*/ 1161091 h 1161091"/>
                  <a:gd name="connsiteX5" fmla="*/ 87272 w 2003452"/>
                  <a:gd name="connsiteY5" fmla="*/ 580546 h 1161091"/>
                  <a:gd name="connsiteX6" fmla="*/ 1001726 w 2003452"/>
                  <a:gd name="connsiteY6" fmla="*/ 1107970 h 1161091"/>
                  <a:gd name="connsiteX7" fmla="*/ 1916181 w 2003452"/>
                  <a:gd name="connsiteY7" fmla="*/ 580546 h 1161091"/>
                  <a:gd name="connsiteX8" fmla="*/ 1001726 w 2003452"/>
                  <a:gd name="connsiteY8" fmla="*/ 53122 h 1161091"/>
                  <a:gd name="connsiteX9" fmla="*/ 87272 w 2003452"/>
                  <a:gd name="connsiteY9" fmla="*/ 580546 h 116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3452" h="1161091">
                    <a:moveTo>
                      <a:pt x="1001726" y="1161091"/>
                    </a:moveTo>
                    <a:lnTo>
                      <a:pt x="0" y="580546"/>
                    </a:lnTo>
                    <a:lnTo>
                      <a:pt x="1001726" y="0"/>
                    </a:lnTo>
                    <a:lnTo>
                      <a:pt x="2003452" y="580546"/>
                    </a:lnTo>
                    <a:lnTo>
                      <a:pt x="1001726" y="1161091"/>
                    </a:lnTo>
                    <a:close/>
                    <a:moveTo>
                      <a:pt x="87272" y="580546"/>
                    </a:moveTo>
                    <a:lnTo>
                      <a:pt x="1001726" y="1107970"/>
                    </a:lnTo>
                    <a:lnTo>
                      <a:pt x="1916181" y="580546"/>
                    </a:lnTo>
                    <a:lnTo>
                      <a:pt x="1001726" y="53122"/>
                    </a:lnTo>
                    <a:lnTo>
                      <a:pt x="87272" y="580546"/>
                    </a:lnTo>
                    <a:close/>
                  </a:path>
                </a:pathLst>
              </a:custGeom>
              <a:solidFill>
                <a:srgbClr val="CACACA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0C842713-E133-4B5A-AA10-6270A568DA59}"/>
                  </a:ext>
                </a:extLst>
              </p:cNvPr>
              <p:cNvSpPr/>
              <p:nvPr/>
            </p:nvSpPr>
            <p:spPr>
              <a:xfrm>
                <a:off x="10370982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762678 h 1142119"/>
                  <a:gd name="connsiteX1" fmla="*/ 0 w 660228"/>
                  <a:gd name="connsiteY1" fmla="*/ 1142119 h 1142119"/>
                  <a:gd name="connsiteX2" fmla="*/ 0 w 660228"/>
                  <a:gd name="connsiteY2" fmla="*/ 383236 h 1142119"/>
                  <a:gd name="connsiteX3" fmla="*/ 660229 w 660228"/>
                  <a:gd name="connsiteY3" fmla="*/ 0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762678"/>
                    </a:moveTo>
                    <a:lnTo>
                      <a:pt x="0" y="1142119"/>
                    </a:lnTo>
                    <a:lnTo>
                      <a:pt x="0" y="383236"/>
                    </a:lnTo>
                    <a:lnTo>
                      <a:pt x="660229" y="0"/>
                    </a:lnTo>
                    <a:close/>
                  </a:path>
                </a:pathLst>
              </a:custGeom>
              <a:solidFill>
                <a:srgbClr val="040404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6AA5665-7994-414B-8697-0150512D2E18}"/>
                  </a:ext>
                </a:extLst>
              </p:cNvPr>
              <p:cNvSpPr/>
              <p:nvPr/>
            </p:nvSpPr>
            <p:spPr>
              <a:xfrm>
                <a:off x="9710753" y="300515"/>
                <a:ext cx="1320457" cy="762677"/>
              </a:xfrm>
              <a:custGeom>
                <a:avLst/>
                <a:gdLst>
                  <a:gd name="connsiteX0" fmla="*/ 660229 w 1320457"/>
                  <a:gd name="connsiteY0" fmla="*/ 762678 h 762677"/>
                  <a:gd name="connsiteX1" fmla="*/ 0 w 1320457"/>
                  <a:gd name="connsiteY1" fmla="*/ 379442 h 762677"/>
                  <a:gd name="connsiteX2" fmla="*/ 660229 w 1320457"/>
                  <a:gd name="connsiteY2" fmla="*/ 0 h 762677"/>
                  <a:gd name="connsiteX3" fmla="*/ 1320457 w 1320457"/>
                  <a:gd name="connsiteY3" fmla="*/ 379442 h 7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0457" h="762677">
                    <a:moveTo>
                      <a:pt x="660229" y="762678"/>
                    </a:moveTo>
                    <a:lnTo>
                      <a:pt x="0" y="379442"/>
                    </a:lnTo>
                    <a:lnTo>
                      <a:pt x="660229" y="0"/>
                    </a:lnTo>
                    <a:lnTo>
                      <a:pt x="1320457" y="379442"/>
                    </a:lnTo>
                    <a:close/>
                  </a:path>
                </a:pathLst>
              </a:custGeom>
              <a:solidFill>
                <a:srgbClr val="FFFFFF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64391B6-A1B7-4679-849C-FBF751125FAA}"/>
                  </a:ext>
                </a:extLst>
              </p:cNvPr>
              <p:cNvSpPr/>
              <p:nvPr/>
            </p:nvSpPr>
            <p:spPr>
              <a:xfrm>
                <a:off x="9710753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1142119 h 1142119"/>
                  <a:gd name="connsiteX1" fmla="*/ 0 w 660228"/>
                  <a:gd name="connsiteY1" fmla="*/ 762678 h 1142119"/>
                  <a:gd name="connsiteX2" fmla="*/ 0 w 660228"/>
                  <a:gd name="connsiteY2" fmla="*/ 0 h 1142119"/>
                  <a:gd name="connsiteX3" fmla="*/ 660229 w 660228"/>
                  <a:gd name="connsiteY3" fmla="*/ 383236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1142119"/>
                    </a:moveTo>
                    <a:lnTo>
                      <a:pt x="0" y="762678"/>
                    </a:lnTo>
                    <a:lnTo>
                      <a:pt x="0" y="0"/>
                    </a:lnTo>
                    <a:lnTo>
                      <a:pt x="660229" y="383236"/>
                    </a:lnTo>
                    <a:close/>
                  </a:path>
                </a:pathLst>
              </a:custGeom>
              <a:solidFill>
                <a:srgbClr val="8C8787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CEADEB2-3C51-4CAD-BBAA-D18C263F3647}"/>
                </a:ext>
              </a:extLst>
            </p:cNvPr>
            <p:cNvSpPr/>
            <p:nvPr/>
          </p:nvSpPr>
          <p:spPr>
            <a:xfrm>
              <a:off x="9949801" y="1093547"/>
              <a:ext cx="185926" cy="318730"/>
            </a:xfrm>
            <a:custGeom>
              <a:avLst/>
              <a:gdLst>
                <a:gd name="connsiteX0" fmla="*/ 185926 w 185926"/>
                <a:gd name="connsiteY0" fmla="*/ 318731 h 318730"/>
                <a:gd name="connsiteX1" fmla="*/ 0 w 185926"/>
                <a:gd name="connsiteY1" fmla="*/ 212487 h 318730"/>
                <a:gd name="connsiteX2" fmla="*/ 0 w 185926"/>
                <a:gd name="connsiteY2" fmla="*/ 0 h 318730"/>
                <a:gd name="connsiteX3" fmla="*/ 185926 w 185926"/>
                <a:gd name="connsiteY3" fmla="*/ 106244 h 31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26" h="318730">
                  <a:moveTo>
                    <a:pt x="185926" y="318731"/>
                  </a:moveTo>
                  <a:lnTo>
                    <a:pt x="0" y="212487"/>
                  </a:lnTo>
                  <a:lnTo>
                    <a:pt x="0" y="0"/>
                  </a:lnTo>
                  <a:lnTo>
                    <a:pt x="185926" y="106244"/>
                  </a:lnTo>
                  <a:close/>
                </a:path>
              </a:pathLst>
            </a:custGeom>
            <a:solidFill>
              <a:srgbClr val="CACACA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5CD0281-2CE3-4027-9672-E0F85CDA1A00}"/>
                </a:ext>
              </a:extLst>
            </p:cNvPr>
            <p:cNvSpPr/>
            <p:nvPr/>
          </p:nvSpPr>
          <p:spPr>
            <a:xfrm>
              <a:off x="10158494" y="558535"/>
              <a:ext cx="428769" cy="246637"/>
            </a:xfrm>
            <a:custGeom>
              <a:avLst/>
              <a:gdLst>
                <a:gd name="connsiteX0" fmla="*/ 212487 w 428769"/>
                <a:gd name="connsiteY0" fmla="*/ 246637 h 246637"/>
                <a:gd name="connsiteX1" fmla="*/ 0 w 428769"/>
                <a:gd name="connsiteY1" fmla="*/ 121421 h 246637"/>
                <a:gd name="connsiteX2" fmla="*/ 212487 w 428769"/>
                <a:gd name="connsiteY2" fmla="*/ 0 h 246637"/>
                <a:gd name="connsiteX3" fmla="*/ 428769 w 428769"/>
                <a:gd name="connsiteY3" fmla="*/ 121421 h 2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69" h="246637">
                  <a:moveTo>
                    <a:pt x="212487" y="246637"/>
                  </a:moveTo>
                  <a:lnTo>
                    <a:pt x="0" y="121421"/>
                  </a:lnTo>
                  <a:lnTo>
                    <a:pt x="212487" y="0"/>
                  </a:lnTo>
                  <a:lnTo>
                    <a:pt x="428769" y="121421"/>
                  </a:lnTo>
                  <a:close/>
                </a:path>
              </a:pathLst>
            </a:custGeom>
            <a:solidFill>
              <a:srgbClr val="8C8787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68" name="Drawing 166">
            <a:extLst>
              <a:ext uri="{FF2B5EF4-FFF2-40B4-BE49-F238E27FC236}">
                <a16:creationId xmlns:a16="http://schemas.microsoft.com/office/drawing/2014/main" id="{03307F8D-143E-43DC-8E96-FB1C04DB3646}"/>
              </a:ext>
            </a:extLst>
          </p:cNvPr>
          <p:cNvSpPr/>
          <p:nvPr/>
        </p:nvSpPr>
        <p:spPr>
          <a:xfrm>
            <a:off x="-1306319" y="522681"/>
            <a:ext cx="2564389" cy="1103368"/>
          </a:xfrm>
          <a:custGeom>
            <a:avLst/>
            <a:gdLst>
              <a:gd name="connsiteX0" fmla="*/ 6815204 w 6838371"/>
              <a:gd name="connsiteY0" fmla="*/ 2942315 h 2942314"/>
              <a:gd name="connsiteX1" fmla="*/ 2224112 w 6838371"/>
              <a:gd name="connsiteY1" fmla="*/ 289598 h 2942314"/>
              <a:gd name="connsiteX2" fmla="*/ 1332150 w 6838371"/>
              <a:gd name="connsiteY2" fmla="*/ 807013 h 2942314"/>
              <a:gd name="connsiteX3" fmla="*/ 0 w 6838371"/>
              <a:gd name="connsiteY3" fmla="*/ 38613 h 2942314"/>
              <a:gd name="connsiteX4" fmla="*/ 23168 w 6838371"/>
              <a:gd name="connsiteY4" fmla="*/ 0 h 2942314"/>
              <a:gd name="connsiteX5" fmla="*/ 1332150 w 6838371"/>
              <a:gd name="connsiteY5" fmla="*/ 752955 h 2942314"/>
              <a:gd name="connsiteX6" fmla="*/ 2224112 w 6838371"/>
              <a:gd name="connsiteY6" fmla="*/ 235540 h 2942314"/>
              <a:gd name="connsiteX7" fmla="*/ 2235696 w 6838371"/>
              <a:gd name="connsiteY7" fmla="*/ 243262 h 2942314"/>
              <a:gd name="connsiteX8" fmla="*/ 6838372 w 6838371"/>
              <a:gd name="connsiteY8" fmla="*/ 2903702 h 294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8371" h="2942314">
                <a:moveTo>
                  <a:pt x="6815204" y="2942315"/>
                </a:moveTo>
                <a:lnTo>
                  <a:pt x="2224112" y="289598"/>
                </a:lnTo>
                <a:lnTo>
                  <a:pt x="1332150" y="807013"/>
                </a:lnTo>
                <a:lnTo>
                  <a:pt x="0" y="38613"/>
                </a:lnTo>
                <a:lnTo>
                  <a:pt x="23168" y="0"/>
                </a:lnTo>
                <a:lnTo>
                  <a:pt x="1332150" y="752955"/>
                </a:lnTo>
                <a:lnTo>
                  <a:pt x="2224112" y="235540"/>
                </a:lnTo>
                <a:lnTo>
                  <a:pt x="2235696" y="243262"/>
                </a:lnTo>
                <a:lnTo>
                  <a:pt x="6838372" y="2903702"/>
                </a:lnTo>
                <a:close/>
              </a:path>
            </a:pathLst>
          </a:custGeom>
          <a:solidFill>
            <a:srgbClr val="CACACA"/>
          </a:solidFill>
          <a:ln w="385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32" name="Drawing 130">
            <a:extLst>
              <a:ext uri="{FF2B5EF4-FFF2-40B4-BE49-F238E27FC236}">
                <a16:creationId xmlns:a16="http://schemas.microsoft.com/office/drawing/2014/main" id="{7A1CAD11-CC28-4F30-8690-C502C9C6CB2C}"/>
              </a:ext>
            </a:extLst>
          </p:cNvPr>
          <p:cNvGrpSpPr/>
          <p:nvPr/>
        </p:nvGrpSpPr>
        <p:grpSpPr>
          <a:xfrm flipH="1">
            <a:off x="920464" y="606257"/>
            <a:ext cx="1047172" cy="1360515"/>
            <a:chOff x="2911475" y="2637503"/>
            <a:chExt cx="2230408" cy="2897808"/>
          </a:xfrm>
          <a:solidFill>
            <a:srgbClr val="000000"/>
          </a:solidFill>
        </p:grpSpPr>
        <p:grpSp>
          <p:nvGrpSpPr>
            <p:cNvPr id="133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3206478" y="2637503"/>
              <a:ext cx="1935404" cy="2897808"/>
              <a:chOff x="3206478" y="2637503"/>
              <a:chExt cx="1935404" cy="2897808"/>
            </a:xfrm>
            <a:solidFill>
              <a:srgbClr val="000000"/>
            </a:solidFill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4BEC64D-9C2D-4137-9593-5F63E27C844D}"/>
                  </a:ext>
                </a:extLst>
              </p:cNvPr>
              <p:cNvSpPr/>
              <p:nvPr/>
            </p:nvSpPr>
            <p:spPr>
              <a:xfrm>
                <a:off x="3231062" y="4431281"/>
                <a:ext cx="1910820" cy="1104029"/>
              </a:xfrm>
              <a:custGeom>
                <a:avLst/>
                <a:gdLst>
                  <a:gd name="connsiteX0" fmla="*/ 753154 w 1910820"/>
                  <a:gd name="connsiteY0" fmla="*/ 1104030 h 1104029"/>
                  <a:gd name="connsiteX1" fmla="*/ 0 w 1910820"/>
                  <a:gd name="connsiteY1" fmla="*/ 668228 h 1104029"/>
                  <a:gd name="connsiteX2" fmla="*/ 1157667 w 1910820"/>
                  <a:gd name="connsiteY2" fmla="*/ 0 h 1104029"/>
                  <a:gd name="connsiteX3" fmla="*/ 1910821 w 1910820"/>
                  <a:gd name="connsiteY3" fmla="*/ 435801 h 1104029"/>
                  <a:gd name="connsiteX4" fmla="*/ 753154 w 1910820"/>
                  <a:gd name="connsiteY4" fmla="*/ 1104030 h 1104029"/>
                  <a:gd name="connsiteX5" fmla="*/ 60342 w 1910820"/>
                  <a:gd name="connsiteY5" fmla="*/ 668228 h 1104029"/>
                  <a:gd name="connsiteX6" fmla="*/ 753154 w 1910820"/>
                  <a:gd name="connsiteY6" fmla="*/ 1068272 h 1104029"/>
                  <a:gd name="connsiteX7" fmla="*/ 1852714 w 1910820"/>
                  <a:gd name="connsiteY7" fmla="*/ 433566 h 1104029"/>
                  <a:gd name="connsiteX8" fmla="*/ 1157667 w 1910820"/>
                  <a:gd name="connsiteY8" fmla="*/ 33523 h 1104029"/>
                  <a:gd name="connsiteX9" fmla="*/ 60342 w 1910820"/>
                  <a:gd name="connsiteY9" fmla="*/ 668228 h 110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820" h="1104029">
                    <a:moveTo>
                      <a:pt x="753154" y="1104030"/>
                    </a:moveTo>
                    <a:lnTo>
                      <a:pt x="0" y="668228"/>
                    </a:lnTo>
                    <a:lnTo>
                      <a:pt x="1157667" y="0"/>
                    </a:lnTo>
                    <a:lnTo>
                      <a:pt x="1910821" y="435801"/>
                    </a:lnTo>
                    <a:lnTo>
                      <a:pt x="753154" y="1104030"/>
                    </a:lnTo>
                    <a:close/>
                    <a:moveTo>
                      <a:pt x="60342" y="668228"/>
                    </a:moveTo>
                    <a:lnTo>
                      <a:pt x="753154" y="1068272"/>
                    </a:lnTo>
                    <a:lnTo>
                      <a:pt x="1852714" y="433566"/>
                    </a:lnTo>
                    <a:lnTo>
                      <a:pt x="1157667" y="33523"/>
                    </a:lnTo>
                    <a:lnTo>
                      <a:pt x="60342" y="668228"/>
                    </a:lnTo>
                    <a:close/>
                  </a:path>
                </a:pathLst>
              </a:custGeom>
              <a:solidFill>
                <a:srgbClr val="CACACA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0EEA2444-121A-4027-BD7B-098568480BBB}"/>
                  </a:ext>
                </a:extLst>
              </p:cNvPr>
              <p:cNvSpPr/>
              <p:nvPr/>
            </p:nvSpPr>
            <p:spPr>
              <a:xfrm>
                <a:off x="3883088" y="4637449"/>
                <a:ext cx="170968" cy="99452"/>
              </a:xfrm>
              <a:custGeom>
                <a:avLst/>
                <a:gdLst>
                  <a:gd name="connsiteX0" fmla="*/ 145826 w 170968"/>
                  <a:gd name="connsiteY0" fmla="*/ 84367 h 99452"/>
                  <a:gd name="connsiteX1" fmla="*/ 25142 w 170968"/>
                  <a:gd name="connsiteY1" fmla="*/ 84367 h 99452"/>
                  <a:gd name="connsiteX2" fmla="*/ 25142 w 170968"/>
                  <a:gd name="connsiteY2" fmla="*/ 15085 h 99452"/>
                  <a:gd name="connsiteX3" fmla="*/ 145826 w 170968"/>
                  <a:gd name="connsiteY3" fmla="*/ 15085 h 99452"/>
                  <a:gd name="connsiteX4" fmla="*/ 145826 w 170968"/>
                  <a:gd name="connsiteY4" fmla="*/ 84367 h 9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2">
                    <a:moveTo>
                      <a:pt x="145826" y="84367"/>
                    </a:moveTo>
                    <a:cubicBezTo>
                      <a:pt x="112303" y="104481"/>
                      <a:pt x="58666" y="104481"/>
                      <a:pt x="25142" y="84367"/>
                    </a:cubicBezTo>
                    <a:cubicBezTo>
                      <a:pt x="-8381" y="64253"/>
                      <a:pt x="-8381" y="32965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2965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CACACA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36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206478" y="2637503"/>
                <a:ext cx="1915290" cy="2582767"/>
                <a:chOff x="3206478" y="2637503"/>
                <a:chExt cx="1915290" cy="2582767"/>
              </a:xfrm>
              <a:solidFill>
                <a:srgbClr val="000000"/>
              </a:solidFill>
            </p:grpSpPr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B68EE252-06C3-423A-8D05-1F52243D99CA}"/>
                    </a:ext>
                  </a:extLst>
                </p:cNvPr>
                <p:cNvSpPr/>
                <p:nvPr/>
              </p:nvSpPr>
              <p:spPr>
                <a:xfrm>
                  <a:off x="3557354" y="3318312"/>
                  <a:ext cx="1479489" cy="1901958"/>
                </a:xfrm>
                <a:custGeom>
                  <a:avLst/>
                  <a:gdLst>
                    <a:gd name="connsiteX0" fmla="*/ 1475020 w 1479489"/>
                    <a:gd name="connsiteY0" fmla="*/ 250306 h 1901958"/>
                    <a:gd name="connsiteX1" fmla="*/ 1066037 w 1479489"/>
                    <a:gd name="connsiteY1" fmla="*/ 20114 h 1901958"/>
                    <a:gd name="connsiteX2" fmla="*/ 1066037 w 1479489"/>
                    <a:gd name="connsiteY2" fmla="*/ 13409 h 1901958"/>
                    <a:gd name="connsiteX3" fmla="*/ 1052628 w 1479489"/>
                    <a:gd name="connsiteY3" fmla="*/ 11174 h 1901958"/>
                    <a:gd name="connsiteX4" fmla="*/ 1039218 w 1479489"/>
                    <a:gd name="connsiteY4" fmla="*/ 0 h 1901958"/>
                    <a:gd name="connsiteX5" fmla="*/ 1039218 w 1479489"/>
                    <a:gd name="connsiteY5" fmla="*/ 8940 h 1901958"/>
                    <a:gd name="connsiteX6" fmla="*/ 1003460 w 1479489"/>
                    <a:gd name="connsiteY6" fmla="*/ 2235 h 1901958"/>
                    <a:gd name="connsiteX7" fmla="*/ 1003460 w 1479489"/>
                    <a:gd name="connsiteY7" fmla="*/ 315118 h 1901958"/>
                    <a:gd name="connsiteX8" fmla="*/ 388869 w 1479489"/>
                    <a:gd name="connsiteY8" fmla="*/ 1492898 h 1901958"/>
                    <a:gd name="connsiteX9" fmla="*/ 295004 w 1479489"/>
                    <a:gd name="connsiteY9" fmla="*/ 1546535 h 1901958"/>
                    <a:gd name="connsiteX10" fmla="*/ 0 w 1479489"/>
                    <a:gd name="connsiteY10" fmla="*/ 1611347 h 1901958"/>
                    <a:gd name="connsiteX11" fmla="*/ 0 w 1479489"/>
                    <a:gd name="connsiteY11" fmla="*/ 1676158 h 1901958"/>
                    <a:gd name="connsiteX12" fmla="*/ 60342 w 1479489"/>
                    <a:gd name="connsiteY12" fmla="*/ 1680628 h 1901958"/>
                    <a:gd name="connsiteX13" fmla="*/ 138562 w 1479489"/>
                    <a:gd name="connsiteY13" fmla="*/ 1673924 h 1901958"/>
                    <a:gd name="connsiteX14" fmla="*/ 154207 w 1479489"/>
                    <a:gd name="connsiteY14" fmla="*/ 1718621 h 1901958"/>
                    <a:gd name="connsiteX15" fmla="*/ 312883 w 1479489"/>
                    <a:gd name="connsiteY15" fmla="*/ 1863888 h 1901958"/>
                    <a:gd name="connsiteX16" fmla="*/ 473794 w 1479489"/>
                    <a:gd name="connsiteY16" fmla="*/ 1901881 h 1901958"/>
                    <a:gd name="connsiteX17" fmla="*/ 650350 w 1479489"/>
                    <a:gd name="connsiteY17" fmla="*/ 1875063 h 1901958"/>
                    <a:gd name="connsiteX18" fmla="*/ 779972 w 1479489"/>
                    <a:gd name="connsiteY18" fmla="*/ 1805781 h 1901958"/>
                    <a:gd name="connsiteX19" fmla="*/ 943119 w 1479489"/>
                    <a:gd name="connsiteY19" fmla="*/ 1691802 h 1901958"/>
                    <a:gd name="connsiteX20" fmla="*/ 1099560 w 1479489"/>
                    <a:gd name="connsiteY20" fmla="*/ 1575589 h 1901958"/>
                    <a:gd name="connsiteX21" fmla="*/ 1289525 w 1479489"/>
                    <a:gd name="connsiteY21" fmla="*/ 1300699 h 1901958"/>
                    <a:gd name="connsiteX22" fmla="*/ 1437027 w 1479489"/>
                    <a:gd name="connsiteY22" fmla="*/ 929709 h 1901958"/>
                    <a:gd name="connsiteX23" fmla="*/ 1479489 w 1479489"/>
                    <a:gd name="connsiteY23" fmla="*/ 733040 h 1901958"/>
                    <a:gd name="connsiteX24" fmla="*/ 1475020 w 1479489"/>
                    <a:gd name="connsiteY24" fmla="*/ 250306 h 190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479489" h="1901958">
                      <a:moveTo>
                        <a:pt x="1475020" y="250306"/>
                      </a:moveTo>
                      <a:cubicBezTo>
                        <a:pt x="1336457" y="169851"/>
                        <a:pt x="1193425" y="109509"/>
                        <a:pt x="1066037" y="20114"/>
                      </a:cubicBezTo>
                      <a:lnTo>
                        <a:pt x="1066037" y="13409"/>
                      </a:lnTo>
                      <a:cubicBezTo>
                        <a:pt x="1061567" y="11174"/>
                        <a:pt x="1057097" y="11174"/>
                        <a:pt x="1052628" y="11174"/>
                      </a:cubicBezTo>
                      <a:cubicBezTo>
                        <a:pt x="1048158" y="6705"/>
                        <a:pt x="1043688" y="4470"/>
                        <a:pt x="1039218" y="0"/>
                      </a:cubicBezTo>
                      <a:cubicBezTo>
                        <a:pt x="1039218" y="4470"/>
                        <a:pt x="1039218" y="6705"/>
                        <a:pt x="1039218" y="8940"/>
                      </a:cubicBezTo>
                      <a:cubicBezTo>
                        <a:pt x="1028044" y="8940"/>
                        <a:pt x="1016870" y="8940"/>
                        <a:pt x="1003460" y="2235"/>
                      </a:cubicBezTo>
                      <a:lnTo>
                        <a:pt x="1003460" y="315118"/>
                      </a:lnTo>
                      <a:cubicBezTo>
                        <a:pt x="1003460" y="768798"/>
                        <a:pt x="728570" y="1296229"/>
                        <a:pt x="388869" y="1492898"/>
                      </a:cubicBezTo>
                      <a:lnTo>
                        <a:pt x="295004" y="1546535"/>
                      </a:lnTo>
                      <a:cubicBezTo>
                        <a:pt x="189965" y="1606877"/>
                        <a:pt x="87160" y="1629226"/>
                        <a:pt x="0" y="1611347"/>
                      </a:cubicBezTo>
                      <a:cubicBezTo>
                        <a:pt x="0" y="1631461"/>
                        <a:pt x="0" y="1653810"/>
                        <a:pt x="0" y="1676158"/>
                      </a:cubicBezTo>
                      <a:cubicBezTo>
                        <a:pt x="20114" y="1678393"/>
                        <a:pt x="40228" y="1680628"/>
                        <a:pt x="60342" y="1680628"/>
                      </a:cubicBezTo>
                      <a:cubicBezTo>
                        <a:pt x="87160" y="1680628"/>
                        <a:pt x="111744" y="1678393"/>
                        <a:pt x="138562" y="1673924"/>
                      </a:cubicBezTo>
                      <a:lnTo>
                        <a:pt x="154207" y="1718621"/>
                      </a:lnTo>
                      <a:cubicBezTo>
                        <a:pt x="154207" y="1718621"/>
                        <a:pt x="301709" y="1868358"/>
                        <a:pt x="312883" y="1863888"/>
                      </a:cubicBezTo>
                      <a:cubicBezTo>
                        <a:pt x="324057" y="1857183"/>
                        <a:pt x="467090" y="1904116"/>
                        <a:pt x="473794" y="1901881"/>
                      </a:cubicBezTo>
                      <a:cubicBezTo>
                        <a:pt x="480499" y="1899646"/>
                        <a:pt x="630236" y="1879532"/>
                        <a:pt x="650350" y="1875063"/>
                      </a:cubicBezTo>
                      <a:cubicBezTo>
                        <a:pt x="670463" y="1870593"/>
                        <a:pt x="779972" y="1805781"/>
                        <a:pt x="779972" y="1805781"/>
                      </a:cubicBezTo>
                      <a:lnTo>
                        <a:pt x="943119" y="1691802"/>
                      </a:lnTo>
                      <a:lnTo>
                        <a:pt x="1099560" y="1575589"/>
                      </a:lnTo>
                      <a:lnTo>
                        <a:pt x="1289525" y="1300699"/>
                      </a:lnTo>
                      <a:lnTo>
                        <a:pt x="1437027" y="929709"/>
                      </a:lnTo>
                      <a:lnTo>
                        <a:pt x="1479489" y="733040"/>
                      </a:lnTo>
                      <a:cubicBezTo>
                        <a:pt x="1479489" y="733040"/>
                        <a:pt x="1475020" y="315118"/>
                        <a:pt x="1475020" y="250306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8" name="Polyline: figure 137">
                  <a:extLst>
                    <a:ext uri="{FF2B5EF4-FFF2-40B4-BE49-F238E27FC236}">
                      <a16:creationId xmlns:a16="http://schemas.microsoft.com/office/drawing/2014/main" id="{095C563D-D871-4680-8DB4-937533E3BC55}"/>
                    </a:ext>
                  </a:extLst>
                </p:cNvPr>
                <p:cNvSpPr/>
                <p:nvPr/>
              </p:nvSpPr>
              <p:spPr>
                <a:xfrm>
                  <a:off x="4489298" y="3311608"/>
                  <a:ext cx="632470" cy="752441"/>
                </a:xfrm>
                <a:custGeom>
                  <a:avLst/>
                  <a:gdLst>
                    <a:gd name="connsiteX0" fmla="*/ 632471 w 632470"/>
                    <a:gd name="connsiteY0" fmla="*/ 706221 h 752441"/>
                    <a:gd name="connsiteX1" fmla="*/ 632471 w 632470"/>
                    <a:gd name="connsiteY1" fmla="*/ 268185 h 752441"/>
                    <a:gd name="connsiteX2" fmla="*/ 496143 w 632470"/>
                    <a:gd name="connsiteY2" fmla="*/ 210079 h 752441"/>
                    <a:gd name="connsiteX3" fmla="*/ 0 w 632470"/>
                    <a:gd name="connsiteY3" fmla="*/ 0 h 752441"/>
                    <a:gd name="connsiteX4" fmla="*/ 0 w 632470"/>
                    <a:gd name="connsiteY4" fmla="*/ 435801 h 752441"/>
                    <a:gd name="connsiteX5" fmla="*/ 0 w 632470"/>
                    <a:gd name="connsiteY5" fmla="*/ 435801 h 752441"/>
                    <a:gd name="connsiteX6" fmla="*/ 17879 w 632470"/>
                    <a:gd name="connsiteY6" fmla="*/ 460385 h 752441"/>
                    <a:gd name="connsiteX7" fmla="*/ 505082 w 632470"/>
                    <a:gd name="connsiteY7" fmla="*/ 741979 h 752441"/>
                    <a:gd name="connsiteX8" fmla="*/ 607887 w 632470"/>
                    <a:gd name="connsiteY8" fmla="*/ 737510 h 752441"/>
                    <a:gd name="connsiteX9" fmla="*/ 632471 w 632470"/>
                    <a:gd name="connsiteY9" fmla="*/ 706221 h 752441"/>
                    <a:gd name="connsiteX10" fmla="*/ 632471 w 632470"/>
                    <a:gd name="connsiteY10" fmla="*/ 706221 h 75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32470" h="752441">
                      <a:moveTo>
                        <a:pt x="632471" y="706221"/>
                      </a:moveTo>
                      <a:lnTo>
                        <a:pt x="632471" y="268185"/>
                      </a:lnTo>
                      <a:lnTo>
                        <a:pt x="496143" y="210079"/>
                      </a:lnTo>
                      <a:lnTo>
                        <a:pt x="0" y="0"/>
                      </a:lnTo>
                      <a:lnTo>
                        <a:pt x="0" y="435801"/>
                      </a:lnTo>
                      <a:lnTo>
                        <a:pt x="0" y="435801"/>
                      </a:lnTo>
                      <a:cubicBezTo>
                        <a:pt x="0" y="444741"/>
                        <a:pt x="6705" y="453680"/>
                        <a:pt x="17879" y="460385"/>
                      </a:cubicBezTo>
                      <a:lnTo>
                        <a:pt x="505082" y="741979"/>
                      </a:lnTo>
                      <a:cubicBezTo>
                        <a:pt x="531901" y="757624"/>
                        <a:pt x="576599" y="755389"/>
                        <a:pt x="607887" y="737510"/>
                      </a:cubicBezTo>
                      <a:cubicBezTo>
                        <a:pt x="625766" y="730805"/>
                        <a:pt x="632471" y="717396"/>
                        <a:pt x="632471" y="706221"/>
                      </a:cubicBezTo>
                      <a:lnTo>
                        <a:pt x="632471" y="706221"/>
                      </a:lnTo>
                      <a:close/>
                    </a:path>
                  </a:pathLst>
                </a:custGeom>
                <a:solidFill>
                  <a:srgbClr val="8C878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B6712A3C-F9E8-4731-B4E9-FE758DB41880}"/>
                    </a:ext>
                  </a:extLst>
                </p:cNvPr>
                <p:cNvSpPr/>
                <p:nvPr/>
              </p:nvSpPr>
              <p:spPr>
                <a:xfrm>
                  <a:off x="4482594" y="3302668"/>
                  <a:ext cx="630235" cy="268185"/>
                </a:xfrm>
                <a:custGeom>
                  <a:avLst/>
                  <a:gdLst>
                    <a:gd name="connsiteX0" fmla="*/ 630236 w 630235"/>
                    <a:gd name="connsiteY0" fmla="*/ 268185 h 268185"/>
                    <a:gd name="connsiteX1" fmla="*/ 487203 w 630235"/>
                    <a:gd name="connsiteY1" fmla="*/ 210078 h 268185"/>
                    <a:gd name="connsiteX2" fmla="*/ 0 w 630235"/>
                    <a:gd name="connsiteY2" fmla="*/ 0 h 26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0235" h="268185">
                      <a:moveTo>
                        <a:pt x="630236" y="268185"/>
                      </a:moveTo>
                      <a:lnTo>
                        <a:pt x="487203" y="2100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63F8BBF4-0144-49B5-AA50-86B5B9043B41}"/>
                    </a:ext>
                  </a:extLst>
                </p:cNvPr>
                <p:cNvSpPr/>
                <p:nvPr/>
              </p:nvSpPr>
              <p:spPr>
                <a:xfrm>
                  <a:off x="5034609" y="3541800"/>
                  <a:ext cx="87160" cy="522961"/>
                </a:xfrm>
                <a:custGeom>
                  <a:avLst/>
                  <a:gdLst>
                    <a:gd name="connsiteX0" fmla="*/ 0 w 87160"/>
                    <a:gd name="connsiteY0" fmla="*/ 0 h 522961"/>
                    <a:gd name="connsiteX1" fmla="*/ 0 w 87160"/>
                    <a:gd name="connsiteY1" fmla="*/ 522961 h 522961"/>
                    <a:gd name="connsiteX2" fmla="*/ 62577 w 87160"/>
                    <a:gd name="connsiteY2" fmla="*/ 509552 h 522961"/>
                    <a:gd name="connsiteX3" fmla="*/ 87160 w 87160"/>
                    <a:gd name="connsiteY3" fmla="*/ 476029 h 522961"/>
                    <a:gd name="connsiteX4" fmla="*/ 87160 w 87160"/>
                    <a:gd name="connsiteY4" fmla="*/ 476029 h 522961"/>
                    <a:gd name="connsiteX5" fmla="*/ 87160 w 87160"/>
                    <a:gd name="connsiteY5" fmla="*/ 37993 h 522961"/>
                    <a:gd name="connsiteX6" fmla="*/ 0 w 87160"/>
                    <a:gd name="connsiteY6" fmla="*/ 0 h 52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60" h="522961">
                      <a:moveTo>
                        <a:pt x="0" y="0"/>
                      </a:moveTo>
                      <a:lnTo>
                        <a:pt x="0" y="522961"/>
                      </a:lnTo>
                      <a:cubicBezTo>
                        <a:pt x="22349" y="522961"/>
                        <a:pt x="44698" y="518492"/>
                        <a:pt x="62577" y="509552"/>
                      </a:cubicBezTo>
                      <a:cubicBezTo>
                        <a:pt x="78221" y="500613"/>
                        <a:pt x="87160" y="487203"/>
                        <a:pt x="87160" y="476029"/>
                      </a:cubicBezTo>
                      <a:lnTo>
                        <a:pt x="87160" y="476029"/>
                      </a:lnTo>
                      <a:lnTo>
                        <a:pt x="87160" y="379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40404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F7CBADB7-A466-4BE1-A2F3-3AB38A7211AF}"/>
                    </a:ext>
                  </a:extLst>
                </p:cNvPr>
                <p:cNvSpPr/>
                <p:nvPr/>
              </p:nvSpPr>
              <p:spPr>
                <a:xfrm>
                  <a:off x="4491604" y="3265388"/>
                  <a:ext cx="630094" cy="362859"/>
                </a:xfrm>
                <a:custGeom>
                  <a:avLst/>
                  <a:gdLst>
                    <a:gd name="connsiteX0" fmla="*/ 502777 w 630094"/>
                    <a:gd name="connsiteY0" fmla="*/ 352398 h 362859"/>
                    <a:gd name="connsiteX1" fmla="*/ 17808 w 630094"/>
                    <a:gd name="connsiteY1" fmla="*/ 73038 h 362859"/>
                    <a:gd name="connsiteX2" fmla="*/ 24513 w 630094"/>
                    <a:gd name="connsiteY2" fmla="*/ 14932 h 362859"/>
                    <a:gd name="connsiteX3" fmla="*/ 24513 w 630094"/>
                    <a:gd name="connsiteY3" fmla="*/ 14932 h 362859"/>
                    <a:gd name="connsiteX4" fmla="*/ 127317 w 630094"/>
                    <a:gd name="connsiteY4" fmla="*/ 10462 h 362859"/>
                    <a:gd name="connsiteX5" fmla="*/ 612286 w 630094"/>
                    <a:gd name="connsiteY5" fmla="*/ 289821 h 362859"/>
                    <a:gd name="connsiteX6" fmla="*/ 605581 w 630094"/>
                    <a:gd name="connsiteY6" fmla="*/ 347928 h 362859"/>
                    <a:gd name="connsiteX7" fmla="*/ 605581 w 630094"/>
                    <a:gd name="connsiteY7" fmla="*/ 347928 h 362859"/>
                    <a:gd name="connsiteX8" fmla="*/ 502777 w 630094"/>
                    <a:gd name="connsiteY8" fmla="*/ 352398 h 36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094" h="362859">
                      <a:moveTo>
                        <a:pt x="502777" y="352398"/>
                      </a:moveTo>
                      <a:lnTo>
                        <a:pt x="17808" y="73038"/>
                      </a:lnTo>
                      <a:cubicBezTo>
                        <a:pt x="-9010" y="57394"/>
                        <a:pt x="-4540" y="30576"/>
                        <a:pt x="24513" y="14932"/>
                      </a:cubicBezTo>
                      <a:lnTo>
                        <a:pt x="24513" y="14932"/>
                      </a:lnTo>
                      <a:cubicBezTo>
                        <a:pt x="55801" y="-2948"/>
                        <a:pt x="100499" y="-5182"/>
                        <a:pt x="127317" y="10462"/>
                      </a:cubicBezTo>
                      <a:lnTo>
                        <a:pt x="612286" y="289821"/>
                      </a:lnTo>
                      <a:cubicBezTo>
                        <a:pt x="639105" y="305466"/>
                        <a:pt x="634635" y="332284"/>
                        <a:pt x="605581" y="347928"/>
                      </a:cubicBezTo>
                      <a:lnTo>
                        <a:pt x="605581" y="347928"/>
                      </a:lnTo>
                      <a:cubicBezTo>
                        <a:pt x="576528" y="365807"/>
                        <a:pt x="529595" y="368042"/>
                        <a:pt x="502777" y="3523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93FC7BE8-AE17-44AC-A60D-303BE2F20D86}"/>
                    </a:ext>
                  </a:extLst>
                </p:cNvPr>
                <p:cNvSpPr/>
                <p:nvPr/>
              </p:nvSpPr>
              <p:spPr>
                <a:xfrm>
                  <a:off x="3206478" y="2637503"/>
                  <a:ext cx="1618051" cy="2564811"/>
                </a:xfrm>
                <a:custGeom>
                  <a:avLst/>
                  <a:gdLst>
                    <a:gd name="connsiteX0" fmla="*/ 1186720 w 1618051"/>
                    <a:gd name="connsiteY0" fmla="*/ 48339 h 2564811"/>
                    <a:gd name="connsiteX1" fmla="*/ 1186720 w 1618051"/>
                    <a:gd name="connsiteY1" fmla="*/ 48339 h 2564811"/>
                    <a:gd name="connsiteX2" fmla="*/ 1184485 w 1618051"/>
                    <a:gd name="connsiteY2" fmla="*/ 46104 h 2564811"/>
                    <a:gd name="connsiteX3" fmla="*/ 1180016 w 1618051"/>
                    <a:gd name="connsiteY3" fmla="*/ 43869 h 2564811"/>
                    <a:gd name="connsiteX4" fmla="*/ 1180016 w 1618051"/>
                    <a:gd name="connsiteY4" fmla="*/ 43869 h 2564811"/>
                    <a:gd name="connsiteX5" fmla="*/ 741980 w 1618051"/>
                    <a:gd name="connsiteY5" fmla="*/ 79627 h 2564811"/>
                    <a:gd name="connsiteX6" fmla="*/ 645880 w 1618051"/>
                    <a:gd name="connsiteY6" fmla="*/ 135499 h 2564811"/>
                    <a:gd name="connsiteX7" fmla="*/ 0 w 1618051"/>
                    <a:gd name="connsiteY7" fmla="*/ 1366917 h 2564811"/>
                    <a:gd name="connsiteX8" fmla="*/ 0 w 1618051"/>
                    <a:gd name="connsiteY8" fmla="*/ 1778134 h 2564811"/>
                    <a:gd name="connsiteX9" fmla="*/ 232427 w 1618051"/>
                    <a:gd name="connsiteY9" fmla="*/ 2314505 h 2564811"/>
                    <a:gd name="connsiteX10" fmla="*/ 257011 w 1618051"/>
                    <a:gd name="connsiteY10" fmla="*/ 2327914 h 2564811"/>
                    <a:gd name="connsiteX11" fmla="*/ 257011 w 1618051"/>
                    <a:gd name="connsiteY11" fmla="*/ 2327914 h 2564811"/>
                    <a:gd name="connsiteX12" fmla="*/ 665994 w 1618051"/>
                    <a:gd name="connsiteY12" fmla="*/ 2564811 h 2564811"/>
                    <a:gd name="connsiteX13" fmla="*/ 549780 w 1618051"/>
                    <a:gd name="connsiteY13" fmla="*/ 2421779 h 2564811"/>
                    <a:gd name="connsiteX14" fmla="*/ 502848 w 1618051"/>
                    <a:gd name="connsiteY14" fmla="*/ 2213935 h 2564811"/>
                    <a:gd name="connsiteX15" fmla="*/ 493908 w 1618051"/>
                    <a:gd name="connsiteY15" fmla="*/ 1974804 h 2564811"/>
                    <a:gd name="connsiteX16" fmla="*/ 491673 w 1618051"/>
                    <a:gd name="connsiteY16" fmla="*/ 1827302 h 2564811"/>
                    <a:gd name="connsiteX17" fmla="*/ 491673 w 1618051"/>
                    <a:gd name="connsiteY17" fmla="*/ 1496540 h 2564811"/>
                    <a:gd name="connsiteX18" fmla="*/ 520727 w 1618051"/>
                    <a:gd name="connsiteY18" fmla="*/ 1331159 h 2564811"/>
                    <a:gd name="connsiteX19" fmla="*/ 552015 w 1618051"/>
                    <a:gd name="connsiteY19" fmla="*/ 1197066 h 2564811"/>
                    <a:gd name="connsiteX20" fmla="*/ 616826 w 1618051"/>
                    <a:gd name="connsiteY20" fmla="*/ 1024980 h 2564811"/>
                    <a:gd name="connsiteX21" fmla="*/ 679403 w 1618051"/>
                    <a:gd name="connsiteY21" fmla="*/ 895358 h 2564811"/>
                    <a:gd name="connsiteX22" fmla="*/ 737510 w 1618051"/>
                    <a:gd name="connsiteY22" fmla="*/ 812667 h 2564811"/>
                    <a:gd name="connsiteX23" fmla="*/ 815731 w 1618051"/>
                    <a:gd name="connsiteY23" fmla="*/ 683044 h 2564811"/>
                    <a:gd name="connsiteX24" fmla="*/ 869368 w 1618051"/>
                    <a:gd name="connsiteY24" fmla="*/ 618233 h 2564811"/>
                    <a:gd name="connsiteX25" fmla="*/ 949823 w 1618051"/>
                    <a:gd name="connsiteY25" fmla="*/ 555656 h 2564811"/>
                    <a:gd name="connsiteX26" fmla="*/ 1007930 w 1618051"/>
                    <a:gd name="connsiteY26" fmla="*/ 504254 h 2564811"/>
                    <a:gd name="connsiteX27" fmla="*/ 1155432 w 1618051"/>
                    <a:gd name="connsiteY27" fmla="*/ 392510 h 2564811"/>
                    <a:gd name="connsiteX28" fmla="*/ 1289525 w 1618051"/>
                    <a:gd name="connsiteY28" fmla="*/ 327699 h 2564811"/>
                    <a:gd name="connsiteX29" fmla="*/ 1405738 w 1618051"/>
                    <a:gd name="connsiteY29" fmla="*/ 296410 h 2564811"/>
                    <a:gd name="connsiteX30" fmla="*/ 1510778 w 1618051"/>
                    <a:gd name="connsiteY30" fmla="*/ 298645 h 2564811"/>
                    <a:gd name="connsiteX31" fmla="*/ 1618052 w 1618051"/>
                    <a:gd name="connsiteY31" fmla="*/ 291941 h 2564811"/>
                    <a:gd name="connsiteX32" fmla="*/ 1186720 w 1618051"/>
                    <a:gd name="connsiteY32" fmla="*/ 48339 h 256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18051" h="2564811">
                      <a:moveTo>
                        <a:pt x="1186720" y="48339"/>
                      </a:moveTo>
                      <a:cubicBezTo>
                        <a:pt x="1184485" y="48339"/>
                        <a:pt x="1184485" y="48339"/>
                        <a:pt x="1186720" y="48339"/>
                      </a:cubicBezTo>
                      <a:cubicBezTo>
                        <a:pt x="1184485" y="46104"/>
                        <a:pt x="1184485" y="46104"/>
                        <a:pt x="1184485" y="46104"/>
                      </a:cubicBezTo>
                      <a:lnTo>
                        <a:pt x="1180016" y="43869"/>
                      </a:lnTo>
                      <a:lnTo>
                        <a:pt x="1180016" y="43869"/>
                      </a:lnTo>
                      <a:cubicBezTo>
                        <a:pt x="1057097" y="-25412"/>
                        <a:pt x="900656" y="-12003"/>
                        <a:pt x="741980" y="79627"/>
                      </a:cubicBezTo>
                      <a:lnTo>
                        <a:pt x="645880" y="135499"/>
                      </a:lnTo>
                      <a:cubicBezTo>
                        <a:pt x="290534" y="341108"/>
                        <a:pt x="0" y="893123"/>
                        <a:pt x="0" y="1366917"/>
                      </a:cubicBezTo>
                      <a:lnTo>
                        <a:pt x="0" y="1778134"/>
                      </a:lnTo>
                      <a:cubicBezTo>
                        <a:pt x="0" y="2032910"/>
                        <a:pt x="84925" y="2229580"/>
                        <a:pt x="232427" y="2314505"/>
                      </a:cubicBezTo>
                      <a:cubicBezTo>
                        <a:pt x="239132" y="2318975"/>
                        <a:pt x="248071" y="2323445"/>
                        <a:pt x="257011" y="2327914"/>
                      </a:cubicBezTo>
                      <a:lnTo>
                        <a:pt x="257011" y="2327914"/>
                      </a:lnTo>
                      <a:lnTo>
                        <a:pt x="665994" y="2564811"/>
                      </a:lnTo>
                      <a:lnTo>
                        <a:pt x="549780" y="2421779"/>
                      </a:lnTo>
                      <a:lnTo>
                        <a:pt x="502848" y="2213935"/>
                      </a:lnTo>
                      <a:lnTo>
                        <a:pt x="493908" y="1974804"/>
                      </a:lnTo>
                      <a:lnTo>
                        <a:pt x="491673" y="1827302"/>
                      </a:lnTo>
                      <a:lnTo>
                        <a:pt x="491673" y="1496540"/>
                      </a:lnTo>
                      <a:lnTo>
                        <a:pt x="520727" y="1331159"/>
                      </a:lnTo>
                      <a:lnTo>
                        <a:pt x="552015" y="1197066"/>
                      </a:lnTo>
                      <a:lnTo>
                        <a:pt x="616826" y="1024980"/>
                      </a:lnTo>
                      <a:lnTo>
                        <a:pt x="679403" y="895358"/>
                      </a:lnTo>
                      <a:lnTo>
                        <a:pt x="737510" y="812667"/>
                      </a:lnTo>
                      <a:lnTo>
                        <a:pt x="815731" y="683044"/>
                      </a:lnTo>
                      <a:lnTo>
                        <a:pt x="869368" y="618233"/>
                      </a:lnTo>
                      <a:lnTo>
                        <a:pt x="949823" y="555656"/>
                      </a:lnTo>
                      <a:lnTo>
                        <a:pt x="1007930" y="504254"/>
                      </a:lnTo>
                      <a:lnTo>
                        <a:pt x="1155432" y="392510"/>
                      </a:lnTo>
                      <a:lnTo>
                        <a:pt x="1289525" y="327699"/>
                      </a:lnTo>
                      <a:lnTo>
                        <a:pt x="1405738" y="296410"/>
                      </a:lnTo>
                      <a:lnTo>
                        <a:pt x="1510778" y="298645"/>
                      </a:lnTo>
                      <a:lnTo>
                        <a:pt x="1618052" y="291941"/>
                      </a:lnTo>
                      <a:lnTo>
                        <a:pt x="1186720" y="483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1E185BB9-2351-4C27-884E-F503E430EA59}"/>
                    </a:ext>
                  </a:extLst>
                </p:cNvPr>
                <p:cNvSpPr/>
                <p:nvPr/>
              </p:nvSpPr>
              <p:spPr>
                <a:xfrm>
                  <a:off x="4522822" y="2929444"/>
                  <a:ext cx="533661" cy="660380"/>
                </a:xfrm>
                <a:custGeom>
                  <a:avLst/>
                  <a:gdLst>
                    <a:gd name="connsiteX0" fmla="*/ 522962 w 533661"/>
                    <a:gd name="connsiteY0" fmla="*/ 625766 h 660380"/>
                    <a:gd name="connsiteX1" fmla="*/ 518492 w 533661"/>
                    <a:gd name="connsiteY1" fmla="*/ 616826 h 660380"/>
                    <a:gd name="connsiteX2" fmla="*/ 520727 w 533661"/>
                    <a:gd name="connsiteY2" fmla="*/ 616826 h 660380"/>
                    <a:gd name="connsiteX3" fmla="*/ 507317 w 533661"/>
                    <a:gd name="connsiteY3" fmla="*/ 520727 h 660380"/>
                    <a:gd name="connsiteX4" fmla="*/ 505082 w 533661"/>
                    <a:gd name="connsiteY4" fmla="*/ 446976 h 660380"/>
                    <a:gd name="connsiteX5" fmla="*/ 453680 w 533661"/>
                    <a:gd name="connsiteY5" fmla="*/ 207844 h 660380"/>
                    <a:gd name="connsiteX6" fmla="*/ 384399 w 533661"/>
                    <a:gd name="connsiteY6" fmla="*/ 89395 h 660380"/>
                    <a:gd name="connsiteX7" fmla="*/ 163146 w 533661"/>
                    <a:gd name="connsiteY7" fmla="*/ 0 h 660380"/>
                    <a:gd name="connsiteX8" fmla="*/ 24584 w 533661"/>
                    <a:gd name="connsiteY8" fmla="*/ 13409 h 660380"/>
                    <a:gd name="connsiteX9" fmla="*/ 24584 w 533661"/>
                    <a:gd name="connsiteY9" fmla="*/ 17879 h 660380"/>
                    <a:gd name="connsiteX10" fmla="*/ 0 w 533661"/>
                    <a:gd name="connsiteY10" fmla="*/ 24584 h 660380"/>
                    <a:gd name="connsiteX11" fmla="*/ 42463 w 533661"/>
                    <a:gd name="connsiteY11" fmla="*/ 295004 h 660380"/>
                    <a:gd name="connsiteX12" fmla="*/ 42463 w 533661"/>
                    <a:gd name="connsiteY12" fmla="*/ 388869 h 660380"/>
                    <a:gd name="connsiteX13" fmla="*/ 53637 w 533661"/>
                    <a:gd name="connsiteY13" fmla="*/ 406748 h 660380"/>
                    <a:gd name="connsiteX14" fmla="*/ 487203 w 533661"/>
                    <a:gd name="connsiteY14" fmla="*/ 657054 h 660380"/>
                    <a:gd name="connsiteX15" fmla="*/ 527431 w 533661"/>
                    <a:gd name="connsiteY15" fmla="*/ 648115 h 660380"/>
                    <a:gd name="connsiteX16" fmla="*/ 522962 w 533661"/>
                    <a:gd name="connsiteY16" fmla="*/ 625766 h 66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3661" h="660380">
                      <a:moveTo>
                        <a:pt x="522962" y="625766"/>
                      </a:moveTo>
                      <a:lnTo>
                        <a:pt x="518492" y="616826"/>
                      </a:lnTo>
                      <a:lnTo>
                        <a:pt x="520727" y="616826"/>
                      </a:lnTo>
                      <a:lnTo>
                        <a:pt x="507317" y="520727"/>
                      </a:lnTo>
                      <a:cubicBezTo>
                        <a:pt x="505082" y="482734"/>
                        <a:pt x="505082" y="446976"/>
                        <a:pt x="505082" y="446976"/>
                      </a:cubicBezTo>
                      <a:cubicBezTo>
                        <a:pt x="505082" y="446976"/>
                        <a:pt x="455915" y="212313"/>
                        <a:pt x="453680" y="207844"/>
                      </a:cubicBezTo>
                      <a:cubicBezTo>
                        <a:pt x="451445" y="203374"/>
                        <a:pt x="384399" y="89395"/>
                        <a:pt x="384399" y="89395"/>
                      </a:cubicBezTo>
                      <a:lnTo>
                        <a:pt x="163146" y="0"/>
                      </a:lnTo>
                      <a:cubicBezTo>
                        <a:pt x="163146" y="0"/>
                        <a:pt x="24584" y="8940"/>
                        <a:pt x="24584" y="13409"/>
                      </a:cubicBezTo>
                      <a:cubicBezTo>
                        <a:pt x="24584" y="13409"/>
                        <a:pt x="24584" y="15644"/>
                        <a:pt x="24584" y="17879"/>
                      </a:cubicBezTo>
                      <a:cubicBezTo>
                        <a:pt x="15644" y="20114"/>
                        <a:pt x="6705" y="22349"/>
                        <a:pt x="0" y="24584"/>
                      </a:cubicBezTo>
                      <a:cubicBezTo>
                        <a:pt x="26819" y="100570"/>
                        <a:pt x="42463" y="192199"/>
                        <a:pt x="42463" y="295004"/>
                      </a:cubicBezTo>
                      <a:lnTo>
                        <a:pt x="42463" y="388869"/>
                      </a:lnTo>
                      <a:cubicBezTo>
                        <a:pt x="40228" y="395573"/>
                        <a:pt x="44698" y="402278"/>
                        <a:pt x="53637" y="406748"/>
                      </a:cubicBezTo>
                      <a:lnTo>
                        <a:pt x="487203" y="657054"/>
                      </a:lnTo>
                      <a:cubicBezTo>
                        <a:pt x="500613" y="665994"/>
                        <a:pt x="514022" y="654819"/>
                        <a:pt x="527431" y="648115"/>
                      </a:cubicBezTo>
                      <a:cubicBezTo>
                        <a:pt x="536371" y="636940"/>
                        <a:pt x="536371" y="634705"/>
                        <a:pt x="522962" y="625766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748DB1A4-A3B9-46E5-920A-4BE99512529D}"/>
                    </a:ext>
                  </a:extLst>
                </p:cNvPr>
                <p:cNvSpPr/>
                <p:nvPr/>
              </p:nvSpPr>
              <p:spPr>
                <a:xfrm>
                  <a:off x="3704856" y="5010115"/>
                  <a:ext cx="24583" cy="42462"/>
                </a:xfrm>
                <a:custGeom>
                  <a:avLst/>
                  <a:gdLst>
                    <a:gd name="connsiteX0" fmla="*/ 8940 w 24583"/>
                    <a:gd name="connsiteY0" fmla="*/ 0 h 42462"/>
                    <a:gd name="connsiteX1" fmla="*/ 0 w 24583"/>
                    <a:gd name="connsiteY1" fmla="*/ 2235 h 42462"/>
                    <a:gd name="connsiteX2" fmla="*/ 8940 w 24583"/>
                    <a:gd name="connsiteY2" fmla="*/ 26819 h 42462"/>
                    <a:gd name="connsiteX3" fmla="*/ 24584 w 24583"/>
                    <a:gd name="connsiteY3" fmla="*/ 42463 h 42462"/>
                    <a:gd name="connsiteX4" fmla="*/ 8940 w 24583"/>
                    <a:gd name="connsiteY4" fmla="*/ 0 h 42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83" h="42462">
                      <a:moveTo>
                        <a:pt x="8940" y="0"/>
                      </a:moveTo>
                      <a:cubicBezTo>
                        <a:pt x="6705" y="0"/>
                        <a:pt x="2235" y="0"/>
                        <a:pt x="0" y="2235"/>
                      </a:cubicBezTo>
                      <a:lnTo>
                        <a:pt x="8940" y="26819"/>
                      </a:lnTo>
                      <a:cubicBezTo>
                        <a:pt x="8940" y="26819"/>
                        <a:pt x="15644" y="33523"/>
                        <a:pt x="24584" y="42463"/>
                      </a:cubicBezTo>
                      <a:lnTo>
                        <a:pt x="894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40B87233-8725-4F03-B01B-EC524A78DB1D}"/>
                  </a:ext>
                </a:extLst>
              </p:cNvPr>
              <p:cNvSpPr/>
              <p:nvPr/>
            </p:nvSpPr>
            <p:spPr>
              <a:xfrm>
                <a:off x="3545621" y="5254275"/>
                <a:ext cx="170968" cy="99451"/>
              </a:xfrm>
              <a:custGeom>
                <a:avLst/>
                <a:gdLst>
                  <a:gd name="connsiteX0" fmla="*/ 145826 w 170968"/>
                  <a:gd name="connsiteY0" fmla="*/ 84367 h 99451"/>
                  <a:gd name="connsiteX1" fmla="*/ 25142 w 170968"/>
                  <a:gd name="connsiteY1" fmla="*/ 84367 h 99451"/>
                  <a:gd name="connsiteX2" fmla="*/ 25142 w 170968"/>
                  <a:gd name="connsiteY2" fmla="*/ 15085 h 99451"/>
                  <a:gd name="connsiteX3" fmla="*/ 145826 w 170968"/>
                  <a:gd name="connsiteY3" fmla="*/ 15085 h 99451"/>
                  <a:gd name="connsiteX4" fmla="*/ 145826 w 170968"/>
                  <a:gd name="connsiteY4" fmla="*/ 84367 h 9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1">
                    <a:moveTo>
                      <a:pt x="145826" y="84367"/>
                    </a:moveTo>
                    <a:cubicBezTo>
                      <a:pt x="112303" y="104480"/>
                      <a:pt x="58666" y="104480"/>
                      <a:pt x="25142" y="84367"/>
                    </a:cubicBezTo>
                    <a:cubicBezTo>
                      <a:pt x="-8381" y="64253"/>
                      <a:pt x="-8381" y="32964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5199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CACACA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24535310-8365-4182-89A8-E515AE6DDE95}"/>
                </a:ext>
              </a:extLst>
            </p:cNvPr>
            <p:cNvSpPr/>
            <p:nvPr/>
          </p:nvSpPr>
          <p:spPr>
            <a:xfrm>
              <a:off x="3648984" y="2894229"/>
              <a:ext cx="1416912" cy="2359487"/>
            </a:xfrm>
            <a:custGeom>
              <a:avLst/>
              <a:gdLst>
                <a:gd name="connsiteX0" fmla="*/ 1416913 w 1416912"/>
                <a:gd name="connsiteY0" fmla="*/ 674389 h 2359487"/>
                <a:gd name="connsiteX1" fmla="*/ 1416913 w 1416912"/>
                <a:gd name="connsiteY1" fmla="*/ 582759 h 2359487"/>
                <a:gd name="connsiteX2" fmla="*/ 1184485 w 1416912"/>
                <a:gd name="connsiteY2" fmla="*/ 46389 h 2359487"/>
                <a:gd name="connsiteX3" fmla="*/ 741979 w 1416912"/>
                <a:gd name="connsiteY3" fmla="*/ 79912 h 2359487"/>
                <a:gd name="connsiteX4" fmla="*/ 648115 w 1416912"/>
                <a:gd name="connsiteY4" fmla="*/ 133549 h 2359487"/>
                <a:gd name="connsiteX5" fmla="*/ 0 w 1416912"/>
                <a:gd name="connsiteY5" fmla="*/ 1364967 h 2359487"/>
                <a:gd name="connsiteX6" fmla="*/ 0 w 1416912"/>
                <a:gd name="connsiteY6" fmla="*/ 1776184 h 2359487"/>
                <a:gd name="connsiteX7" fmla="*/ 232427 w 1416912"/>
                <a:gd name="connsiteY7" fmla="*/ 2312555 h 2359487"/>
                <a:gd name="connsiteX8" fmla="*/ 408983 w 1416912"/>
                <a:gd name="connsiteY8" fmla="*/ 2359487 h 2359487"/>
                <a:gd name="connsiteX9" fmla="*/ 674933 w 1416912"/>
                <a:gd name="connsiteY9" fmla="*/ 2279032 h 2359487"/>
                <a:gd name="connsiteX10" fmla="*/ 768798 w 1416912"/>
                <a:gd name="connsiteY10" fmla="*/ 2225395 h 2359487"/>
                <a:gd name="connsiteX11" fmla="*/ 1401269 w 1416912"/>
                <a:gd name="connsiteY11" fmla="*/ 1170532 h 2359487"/>
                <a:gd name="connsiteX12" fmla="*/ 1343162 w 1416912"/>
                <a:gd name="connsiteY12" fmla="*/ 1161593 h 2359487"/>
                <a:gd name="connsiteX13" fmla="*/ 1338692 w 1416912"/>
                <a:gd name="connsiteY13" fmla="*/ 1159358 h 2359487"/>
                <a:gd name="connsiteX14" fmla="*/ 735275 w 1416912"/>
                <a:gd name="connsiteY14" fmla="*/ 2171758 h 2359487"/>
                <a:gd name="connsiteX15" fmla="*/ 641410 w 1416912"/>
                <a:gd name="connsiteY15" fmla="*/ 2225395 h 2359487"/>
                <a:gd name="connsiteX16" fmla="*/ 261481 w 1416912"/>
                <a:gd name="connsiteY16" fmla="*/ 2258918 h 2359487"/>
                <a:gd name="connsiteX17" fmla="*/ 60342 w 1416912"/>
                <a:gd name="connsiteY17" fmla="*/ 1776184 h 2359487"/>
                <a:gd name="connsiteX18" fmla="*/ 60342 w 1416912"/>
                <a:gd name="connsiteY18" fmla="*/ 1364967 h 2359487"/>
                <a:gd name="connsiteX19" fmla="*/ 674933 w 1416912"/>
                <a:gd name="connsiteY19" fmla="*/ 187186 h 2359487"/>
                <a:gd name="connsiteX20" fmla="*/ 768798 w 1416912"/>
                <a:gd name="connsiteY20" fmla="*/ 133549 h 2359487"/>
                <a:gd name="connsiteX21" fmla="*/ 1003460 w 1416912"/>
                <a:gd name="connsiteY21" fmla="*/ 62033 h 2359487"/>
                <a:gd name="connsiteX22" fmla="*/ 1148727 w 1416912"/>
                <a:gd name="connsiteY22" fmla="*/ 100026 h 2359487"/>
                <a:gd name="connsiteX23" fmla="*/ 1349866 w 1416912"/>
                <a:gd name="connsiteY23" fmla="*/ 582759 h 2359487"/>
                <a:gd name="connsiteX24" fmla="*/ 1349866 w 1416912"/>
                <a:gd name="connsiteY24" fmla="*/ 622987 h 2359487"/>
                <a:gd name="connsiteX25" fmla="*/ 1349866 w 1416912"/>
                <a:gd name="connsiteY25" fmla="*/ 629692 h 2359487"/>
                <a:gd name="connsiteX26" fmla="*/ 1349866 w 1416912"/>
                <a:gd name="connsiteY26" fmla="*/ 690034 h 2359487"/>
                <a:gd name="connsiteX27" fmla="*/ 1352101 w 1416912"/>
                <a:gd name="connsiteY27" fmla="*/ 690034 h 2359487"/>
                <a:gd name="connsiteX28" fmla="*/ 1403504 w 1416912"/>
                <a:gd name="connsiteY28" fmla="*/ 690034 h 2359487"/>
                <a:gd name="connsiteX29" fmla="*/ 1416913 w 1416912"/>
                <a:gd name="connsiteY29" fmla="*/ 674389 h 2359487"/>
                <a:gd name="connsiteX30" fmla="*/ 1416913 w 1416912"/>
                <a:gd name="connsiteY30" fmla="*/ 674389 h 235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16912" h="2359487">
                  <a:moveTo>
                    <a:pt x="1416913" y="674389"/>
                  </a:moveTo>
                  <a:lnTo>
                    <a:pt x="1416913" y="582759"/>
                  </a:lnTo>
                  <a:cubicBezTo>
                    <a:pt x="1416913" y="327983"/>
                    <a:pt x="1331987" y="131314"/>
                    <a:pt x="1184485" y="46389"/>
                  </a:cubicBezTo>
                  <a:cubicBezTo>
                    <a:pt x="1059332" y="-25127"/>
                    <a:pt x="902891" y="-13953"/>
                    <a:pt x="741979" y="79912"/>
                  </a:cubicBezTo>
                  <a:lnTo>
                    <a:pt x="648115" y="133549"/>
                  </a:lnTo>
                  <a:cubicBezTo>
                    <a:pt x="288299" y="339158"/>
                    <a:pt x="0" y="891173"/>
                    <a:pt x="0" y="1364967"/>
                  </a:cubicBezTo>
                  <a:lnTo>
                    <a:pt x="0" y="1776184"/>
                  </a:lnTo>
                  <a:cubicBezTo>
                    <a:pt x="0" y="2030960"/>
                    <a:pt x="84925" y="2227630"/>
                    <a:pt x="232427" y="2312555"/>
                  </a:cubicBezTo>
                  <a:cubicBezTo>
                    <a:pt x="286064" y="2343843"/>
                    <a:pt x="346406" y="2359487"/>
                    <a:pt x="408983" y="2359487"/>
                  </a:cubicBezTo>
                  <a:cubicBezTo>
                    <a:pt x="493908" y="2359487"/>
                    <a:pt x="583303" y="2332669"/>
                    <a:pt x="674933" y="2279032"/>
                  </a:cubicBezTo>
                  <a:lnTo>
                    <a:pt x="768798" y="2225395"/>
                  </a:lnTo>
                  <a:cubicBezTo>
                    <a:pt x="1081681" y="2044370"/>
                    <a:pt x="1343162" y="1597394"/>
                    <a:pt x="1401269" y="1170532"/>
                  </a:cubicBezTo>
                  <a:cubicBezTo>
                    <a:pt x="1381155" y="1172767"/>
                    <a:pt x="1358806" y="1170532"/>
                    <a:pt x="1343162" y="1161593"/>
                  </a:cubicBezTo>
                  <a:lnTo>
                    <a:pt x="1338692" y="1159358"/>
                  </a:lnTo>
                  <a:cubicBezTo>
                    <a:pt x="1282820" y="1568341"/>
                    <a:pt x="1034749" y="1999672"/>
                    <a:pt x="735275" y="2171758"/>
                  </a:cubicBezTo>
                  <a:lnTo>
                    <a:pt x="641410" y="2225395"/>
                  </a:lnTo>
                  <a:cubicBezTo>
                    <a:pt x="500613" y="2308085"/>
                    <a:pt x="364285" y="2319259"/>
                    <a:pt x="261481" y="2258918"/>
                  </a:cubicBezTo>
                  <a:cubicBezTo>
                    <a:pt x="134093" y="2185167"/>
                    <a:pt x="60342" y="2008612"/>
                    <a:pt x="60342" y="1776184"/>
                  </a:cubicBezTo>
                  <a:lnTo>
                    <a:pt x="60342" y="1364967"/>
                  </a:lnTo>
                  <a:cubicBezTo>
                    <a:pt x="60342" y="911287"/>
                    <a:pt x="335232" y="383855"/>
                    <a:pt x="674933" y="187186"/>
                  </a:cubicBezTo>
                  <a:lnTo>
                    <a:pt x="768798" y="133549"/>
                  </a:lnTo>
                  <a:cubicBezTo>
                    <a:pt x="851489" y="86617"/>
                    <a:pt x="929709" y="62033"/>
                    <a:pt x="1003460" y="62033"/>
                  </a:cubicBezTo>
                  <a:cubicBezTo>
                    <a:pt x="1057097" y="62033"/>
                    <a:pt x="1106265" y="75442"/>
                    <a:pt x="1148727" y="100026"/>
                  </a:cubicBezTo>
                  <a:cubicBezTo>
                    <a:pt x="1276115" y="173777"/>
                    <a:pt x="1349866" y="350332"/>
                    <a:pt x="1349866" y="582759"/>
                  </a:cubicBezTo>
                  <a:lnTo>
                    <a:pt x="1349866" y="622987"/>
                  </a:lnTo>
                  <a:lnTo>
                    <a:pt x="1349866" y="629692"/>
                  </a:lnTo>
                  <a:lnTo>
                    <a:pt x="1349866" y="690034"/>
                  </a:lnTo>
                  <a:lnTo>
                    <a:pt x="1352101" y="690034"/>
                  </a:lnTo>
                  <a:cubicBezTo>
                    <a:pt x="1365510" y="698973"/>
                    <a:pt x="1387859" y="698973"/>
                    <a:pt x="1403504" y="690034"/>
                  </a:cubicBezTo>
                  <a:cubicBezTo>
                    <a:pt x="1414678" y="685564"/>
                    <a:pt x="1416913" y="681094"/>
                    <a:pt x="1416913" y="674389"/>
                  </a:cubicBezTo>
                  <a:lnTo>
                    <a:pt x="1416913" y="674389"/>
                  </a:lnTo>
                  <a:close/>
                </a:path>
              </a:pathLst>
            </a:custGeom>
            <a:solidFill>
              <a:srgbClr val="8C8787"/>
            </a:solidFill>
            <a:ln w="22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47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2911475" y="3526050"/>
              <a:ext cx="1059332" cy="1701022"/>
              <a:chOff x="2911475" y="3526050"/>
              <a:chExt cx="1059332" cy="1701022"/>
            </a:xfrm>
            <a:solidFill>
              <a:srgbClr val="000000"/>
            </a:solidFill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D32BB275-0491-4AE1-8DB9-198E4D79E8DC}"/>
                  </a:ext>
                </a:extLst>
              </p:cNvPr>
              <p:cNvSpPr/>
              <p:nvPr/>
            </p:nvSpPr>
            <p:spPr>
              <a:xfrm>
                <a:off x="2938293" y="3526050"/>
                <a:ext cx="1032513" cy="1696378"/>
              </a:xfrm>
              <a:custGeom>
                <a:avLst/>
                <a:gdLst>
                  <a:gd name="connsiteX0" fmla="*/ 949823 w 1032513"/>
                  <a:gd name="connsiteY0" fmla="*/ 464960 h 1696378"/>
                  <a:gd name="connsiteX1" fmla="*/ 160911 w 1032513"/>
                  <a:gd name="connsiteY1" fmla="*/ 9045 h 1696378"/>
                  <a:gd name="connsiteX2" fmla="*/ 109509 w 1032513"/>
                  <a:gd name="connsiteY2" fmla="*/ 4576 h 1696378"/>
                  <a:gd name="connsiteX3" fmla="*/ 109509 w 1032513"/>
                  <a:gd name="connsiteY3" fmla="*/ 4576 h 1696378"/>
                  <a:gd name="connsiteX4" fmla="*/ 0 w 1032513"/>
                  <a:gd name="connsiteY4" fmla="*/ 67152 h 1696378"/>
                  <a:gd name="connsiteX5" fmla="*/ 80456 w 1032513"/>
                  <a:gd name="connsiteY5" fmla="*/ 98440 h 1696378"/>
                  <a:gd name="connsiteX6" fmla="*/ 80456 w 1032513"/>
                  <a:gd name="connsiteY6" fmla="*/ 1021445 h 1696378"/>
                  <a:gd name="connsiteX7" fmla="*/ 160911 w 1032513"/>
                  <a:gd name="connsiteY7" fmla="*/ 1175652 h 1696378"/>
                  <a:gd name="connsiteX8" fmla="*/ 916300 w 1032513"/>
                  <a:gd name="connsiteY8" fmla="*/ 1611453 h 1696378"/>
                  <a:gd name="connsiteX9" fmla="*/ 898421 w 1032513"/>
                  <a:gd name="connsiteY9" fmla="*/ 1696378 h 1696378"/>
                  <a:gd name="connsiteX10" fmla="*/ 1003460 w 1032513"/>
                  <a:gd name="connsiteY10" fmla="*/ 1636036 h 1696378"/>
                  <a:gd name="connsiteX11" fmla="*/ 1003460 w 1032513"/>
                  <a:gd name="connsiteY11" fmla="*/ 1636036 h 1696378"/>
                  <a:gd name="connsiteX12" fmla="*/ 1032514 w 1032513"/>
                  <a:gd name="connsiteY12" fmla="*/ 1571225 h 1696378"/>
                  <a:gd name="connsiteX13" fmla="*/ 1032514 w 1032513"/>
                  <a:gd name="connsiteY13" fmla="*/ 619167 h 1696378"/>
                  <a:gd name="connsiteX14" fmla="*/ 949823 w 1032513"/>
                  <a:gd name="connsiteY14" fmla="*/ 464960 h 169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32513" h="1696378">
                    <a:moveTo>
                      <a:pt x="949823" y="464960"/>
                    </a:moveTo>
                    <a:lnTo>
                      <a:pt x="160911" y="9045"/>
                    </a:lnTo>
                    <a:cubicBezTo>
                      <a:pt x="140797" y="-2129"/>
                      <a:pt x="122918" y="-2129"/>
                      <a:pt x="109509" y="4576"/>
                    </a:cubicBezTo>
                    <a:lnTo>
                      <a:pt x="109509" y="4576"/>
                    </a:lnTo>
                    <a:lnTo>
                      <a:pt x="0" y="67152"/>
                    </a:lnTo>
                    <a:lnTo>
                      <a:pt x="80456" y="98440"/>
                    </a:lnTo>
                    <a:lnTo>
                      <a:pt x="80456" y="1021445"/>
                    </a:lnTo>
                    <a:cubicBezTo>
                      <a:pt x="80456" y="1079552"/>
                      <a:pt x="116214" y="1148833"/>
                      <a:pt x="160911" y="1175652"/>
                    </a:cubicBezTo>
                    <a:lnTo>
                      <a:pt x="916300" y="1611453"/>
                    </a:lnTo>
                    <a:lnTo>
                      <a:pt x="898421" y="1696378"/>
                    </a:lnTo>
                    <a:lnTo>
                      <a:pt x="1003460" y="1636036"/>
                    </a:lnTo>
                    <a:lnTo>
                      <a:pt x="1003460" y="1636036"/>
                    </a:lnTo>
                    <a:cubicBezTo>
                      <a:pt x="1021339" y="1627097"/>
                      <a:pt x="1032514" y="1602513"/>
                      <a:pt x="1032514" y="1571225"/>
                    </a:cubicBezTo>
                    <a:lnTo>
                      <a:pt x="1032514" y="619167"/>
                    </a:lnTo>
                    <a:cubicBezTo>
                      <a:pt x="1030279" y="558825"/>
                      <a:pt x="994521" y="489544"/>
                      <a:pt x="949823" y="464960"/>
                    </a:cubicBezTo>
                    <a:close/>
                  </a:path>
                </a:pathLst>
              </a:custGeom>
              <a:solidFill>
                <a:srgbClr val="8C8787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7F3BA22B-6429-4023-B814-D526C45FEB31}"/>
                  </a:ext>
                </a:extLst>
              </p:cNvPr>
              <p:cNvSpPr/>
              <p:nvPr/>
            </p:nvSpPr>
            <p:spPr>
              <a:xfrm>
                <a:off x="3027688" y="4066996"/>
                <a:ext cx="940883" cy="1155431"/>
              </a:xfrm>
              <a:custGeom>
                <a:avLst/>
                <a:gdLst>
                  <a:gd name="connsiteX0" fmla="*/ 911830 w 940883"/>
                  <a:gd name="connsiteY0" fmla="*/ 1092855 h 1155431"/>
                  <a:gd name="connsiteX1" fmla="*/ 911830 w 940883"/>
                  <a:gd name="connsiteY1" fmla="*/ 1092855 h 1155431"/>
                  <a:gd name="connsiteX2" fmla="*/ 940884 w 940883"/>
                  <a:gd name="connsiteY2" fmla="*/ 1028044 h 1155431"/>
                  <a:gd name="connsiteX3" fmla="*/ 940884 w 940883"/>
                  <a:gd name="connsiteY3" fmla="*/ 78221 h 1155431"/>
                  <a:gd name="connsiteX4" fmla="*/ 923005 w 940883"/>
                  <a:gd name="connsiteY4" fmla="*/ 0 h 1155431"/>
                  <a:gd name="connsiteX5" fmla="*/ 0 w 940883"/>
                  <a:gd name="connsiteY5" fmla="*/ 531901 h 1155431"/>
                  <a:gd name="connsiteX6" fmla="*/ 71516 w 940883"/>
                  <a:gd name="connsiteY6" fmla="*/ 634705 h 1155431"/>
                  <a:gd name="connsiteX7" fmla="*/ 826905 w 940883"/>
                  <a:gd name="connsiteY7" fmla="*/ 1070507 h 1155431"/>
                  <a:gd name="connsiteX8" fmla="*/ 809026 w 940883"/>
                  <a:gd name="connsiteY8" fmla="*/ 1155432 h 1155431"/>
                  <a:gd name="connsiteX9" fmla="*/ 911830 w 940883"/>
                  <a:gd name="connsiteY9" fmla="*/ 1092855 h 115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883" h="1155431">
                    <a:moveTo>
                      <a:pt x="911830" y="1092855"/>
                    </a:moveTo>
                    <a:lnTo>
                      <a:pt x="911830" y="1092855"/>
                    </a:lnTo>
                    <a:cubicBezTo>
                      <a:pt x="929709" y="1083916"/>
                      <a:pt x="940884" y="1059332"/>
                      <a:pt x="940884" y="1028044"/>
                    </a:cubicBezTo>
                    <a:lnTo>
                      <a:pt x="940884" y="78221"/>
                    </a:lnTo>
                    <a:cubicBezTo>
                      <a:pt x="940884" y="51402"/>
                      <a:pt x="934179" y="24584"/>
                      <a:pt x="923005" y="0"/>
                    </a:cubicBezTo>
                    <a:lnTo>
                      <a:pt x="0" y="531901"/>
                    </a:lnTo>
                    <a:cubicBezTo>
                      <a:pt x="13409" y="574364"/>
                      <a:pt x="40228" y="614591"/>
                      <a:pt x="71516" y="634705"/>
                    </a:cubicBezTo>
                    <a:lnTo>
                      <a:pt x="826905" y="1070507"/>
                    </a:lnTo>
                    <a:lnTo>
                      <a:pt x="809026" y="1155432"/>
                    </a:lnTo>
                    <a:lnTo>
                      <a:pt x="911830" y="1092855"/>
                    </a:lnTo>
                    <a:close/>
                  </a:path>
                </a:pathLst>
              </a:custGeom>
              <a:solidFill>
                <a:srgbClr val="040404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CC0BA1F2-469F-423E-9494-C9CC612A5D48}"/>
                  </a:ext>
                </a:extLst>
              </p:cNvPr>
              <p:cNvSpPr/>
              <p:nvPr/>
            </p:nvSpPr>
            <p:spPr>
              <a:xfrm>
                <a:off x="2911475" y="3587610"/>
                <a:ext cx="949823" cy="1639462"/>
              </a:xfrm>
              <a:custGeom>
                <a:avLst/>
                <a:gdLst>
                  <a:gd name="connsiteX0" fmla="*/ 869368 w 949823"/>
                  <a:gd name="connsiteY0" fmla="*/ 1630348 h 1639462"/>
                  <a:gd name="connsiteX1" fmla="*/ 80456 w 949823"/>
                  <a:gd name="connsiteY1" fmla="*/ 1174433 h 1639462"/>
                  <a:gd name="connsiteX2" fmla="*/ 0 w 949823"/>
                  <a:gd name="connsiteY2" fmla="*/ 1020226 h 1639462"/>
                  <a:gd name="connsiteX3" fmla="*/ 0 w 949823"/>
                  <a:gd name="connsiteY3" fmla="*/ 70403 h 1639462"/>
                  <a:gd name="connsiteX4" fmla="*/ 80456 w 949823"/>
                  <a:gd name="connsiteY4" fmla="*/ 10062 h 1639462"/>
                  <a:gd name="connsiteX5" fmla="*/ 869368 w 949823"/>
                  <a:gd name="connsiteY5" fmla="*/ 465977 h 1639462"/>
                  <a:gd name="connsiteX6" fmla="*/ 949823 w 949823"/>
                  <a:gd name="connsiteY6" fmla="*/ 620183 h 1639462"/>
                  <a:gd name="connsiteX7" fmla="*/ 949823 w 949823"/>
                  <a:gd name="connsiteY7" fmla="*/ 1570006 h 1639462"/>
                  <a:gd name="connsiteX8" fmla="*/ 869368 w 949823"/>
                  <a:gd name="connsiteY8" fmla="*/ 1630348 h 16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823" h="1639462">
                    <a:moveTo>
                      <a:pt x="869368" y="1630348"/>
                    </a:moveTo>
                    <a:lnTo>
                      <a:pt x="80456" y="1174433"/>
                    </a:lnTo>
                    <a:cubicBezTo>
                      <a:pt x="35758" y="1149849"/>
                      <a:pt x="0" y="1080568"/>
                      <a:pt x="0" y="1020226"/>
                    </a:cubicBezTo>
                    <a:lnTo>
                      <a:pt x="0" y="70403"/>
                    </a:lnTo>
                    <a:cubicBezTo>
                      <a:pt x="0" y="12297"/>
                      <a:pt x="35758" y="-16757"/>
                      <a:pt x="80456" y="10062"/>
                    </a:cubicBezTo>
                    <a:lnTo>
                      <a:pt x="869368" y="465977"/>
                    </a:lnTo>
                    <a:cubicBezTo>
                      <a:pt x="914065" y="490560"/>
                      <a:pt x="949823" y="559842"/>
                      <a:pt x="949823" y="620183"/>
                    </a:cubicBezTo>
                    <a:lnTo>
                      <a:pt x="949823" y="1570006"/>
                    </a:lnTo>
                    <a:cubicBezTo>
                      <a:pt x="949823" y="1628113"/>
                      <a:pt x="914065" y="1654932"/>
                      <a:pt x="869368" y="16303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6C2F51-FB91-43AD-9B65-45FD8A6206BC}"/>
                  </a:ext>
                </a:extLst>
              </p:cNvPr>
              <p:cNvSpPr/>
              <p:nvPr/>
            </p:nvSpPr>
            <p:spPr>
              <a:xfrm>
                <a:off x="2936058" y="3630984"/>
                <a:ext cx="900655" cy="1552717"/>
              </a:xfrm>
              <a:custGeom>
                <a:avLst/>
                <a:gdLst>
                  <a:gd name="connsiteX0" fmla="*/ 824670 w 900655"/>
                  <a:gd name="connsiteY0" fmla="*/ 1544511 h 1552717"/>
                  <a:gd name="connsiteX1" fmla="*/ 75986 w 900655"/>
                  <a:gd name="connsiteY1" fmla="*/ 1113180 h 1552717"/>
                  <a:gd name="connsiteX2" fmla="*/ 0 w 900655"/>
                  <a:gd name="connsiteY2" fmla="*/ 967913 h 1552717"/>
                  <a:gd name="connsiteX3" fmla="*/ 0 w 900655"/>
                  <a:gd name="connsiteY3" fmla="*/ 67257 h 1552717"/>
                  <a:gd name="connsiteX4" fmla="*/ 75986 w 900655"/>
                  <a:gd name="connsiteY4" fmla="*/ 9150 h 1552717"/>
                  <a:gd name="connsiteX5" fmla="*/ 824670 w 900655"/>
                  <a:gd name="connsiteY5" fmla="*/ 440482 h 1552717"/>
                  <a:gd name="connsiteX6" fmla="*/ 900656 w 900655"/>
                  <a:gd name="connsiteY6" fmla="*/ 585749 h 1552717"/>
                  <a:gd name="connsiteX7" fmla="*/ 900656 w 900655"/>
                  <a:gd name="connsiteY7" fmla="*/ 1486405 h 1552717"/>
                  <a:gd name="connsiteX8" fmla="*/ 824670 w 900655"/>
                  <a:gd name="connsiteY8" fmla="*/ 1544511 h 15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655" h="1552717">
                    <a:moveTo>
                      <a:pt x="824670" y="1544511"/>
                    </a:moveTo>
                    <a:lnTo>
                      <a:pt x="75986" y="1113180"/>
                    </a:lnTo>
                    <a:cubicBezTo>
                      <a:pt x="33523" y="1088596"/>
                      <a:pt x="0" y="1023785"/>
                      <a:pt x="0" y="967913"/>
                    </a:cubicBezTo>
                    <a:lnTo>
                      <a:pt x="0" y="67257"/>
                    </a:lnTo>
                    <a:cubicBezTo>
                      <a:pt x="0" y="11385"/>
                      <a:pt x="33523" y="-15433"/>
                      <a:pt x="75986" y="9150"/>
                    </a:cubicBezTo>
                    <a:lnTo>
                      <a:pt x="824670" y="440482"/>
                    </a:lnTo>
                    <a:cubicBezTo>
                      <a:pt x="867133" y="465065"/>
                      <a:pt x="900656" y="529877"/>
                      <a:pt x="900656" y="585749"/>
                    </a:cubicBezTo>
                    <a:lnTo>
                      <a:pt x="900656" y="1486405"/>
                    </a:lnTo>
                    <a:cubicBezTo>
                      <a:pt x="900656" y="1542276"/>
                      <a:pt x="864898" y="1566860"/>
                      <a:pt x="824670" y="1544511"/>
                    </a:cubicBezTo>
                    <a:close/>
                  </a:path>
                </a:pathLst>
              </a:custGeom>
              <a:solidFill>
                <a:srgbClr val="040404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B3F86C0-AD52-498C-82D6-1999FE01D555}"/>
                  </a:ext>
                </a:extLst>
              </p:cNvPr>
              <p:cNvSpPr/>
              <p:nvPr/>
            </p:nvSpPr>
            <p:spPr>
              <a:xfrm>
                <a:off x="3883646" y="4599902"/>
                <a:ext cx="67046" cy="86496"/>
              </a:xfrm>
              <a:custGeom>
                <a:avLst/>
                <a:gdLst>
                  <a:gd name="connsiteX0" fmla="*/ 67046 w 67046"/>
                  <a:gd name="connsiteY0" fmla="*/ 23579 h 86496"/>
                  <a:gd name="connsiteX1" fmla="*/ 33523 w 67046"/>
                  <a:gd name="connsiteY1" fmla="*/ 81686 h 86496"/>
                  <a:gd name="connsiteX2" fmla="*/ 0 w 67046"/>
                  <a:gd name="connsiteY2" fmla="*/ 61572 h 86496"/>
                  <a:gd name="connsiteX3" fmla="*/ 33523 w 67046"/>
                  <a:gd name="connsiteY3" fmla="*/ 3465 h 86496"/>
                  <a:gd name="connsiteX4" fmla="*/ 67046 w 67046"/>
                  <a:gd name="connsiteY4" fmla="*/ 23579 h 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46" h="86496">
                    <a:moveTo>
                      <a:pt x="67046" y="23579"/>
                    </a:moveTo>
                    <a:cubicBezTo>
                      <a:pt x="67046" y="45928"/>
                      <a:pt x="51402" y="70512"/>
                      <a:pt x="33523" y="81686"/>
                    </a:cubicBezTo>
                    <a:cubicBezTo>
                      <a:pt x="15644" y="92860"/>
                      <a:pt x="0" y="83921"/>
                      <a:pt x="0" y="61572"/>
                    </a:cubicBezTo>
                    <a:cubicBezTo>
                      <a:pt x="0" y="39223"/>
                      <a:pt x="15644" y="14640"/>
                      <a:pt x="33523" y="3465"/>
                    </a:cubicBezTo>
                    <a:cubicBezTo>
                      <a:pt x="51402" y="-5474"/>
                      <a:pt x="67046" y="3465"/>
                      <a:pt x="67046" y="23579"/>
                    </a:cubicBezTo>
                    <a:close/>
                  </a:path>
                </a:pathLst>
              </a:custGeom>
              <a:solidFill>
                <a:srgbClr val="CACACA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53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193069" y="4099140"/>
                <a:ext cx="370989" cy="616324"/>
                <a:chOff x="3193069" y="4099140"/>
                <a:chExt cx="370989" cy="616324"/>
              </a:xfrm>
              <a:solidFill>
                <a:srgbClr val="000000"/>
              </a:solidFill>
            </p:grpSpPr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4D683698-3D61-4BA4-8C89-5043D167230D}"/>
                    </a:ext>
                  </a:extLst>
                </p:cNvPr>
                <p:cNvSpPr/>
                <p:nvPr/>
              </p:nvSpPr>
              <p:spPr>
                <a:xfrm>
                  <a:off x="3193069" y="4099140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894D82F8-2429-484A-9ABF-7C0267D856BE}"/>
                    </a:ext>
                  </a:extLst>
                </p:cNvPr>
                <p:cNvSpPr/>
                <p:nvPr/>
              </p:nvSpPr>
              <p:spPr>
                <a:xfrm>
                  <a:off x="3403148" y="4222059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6" name="Polyline: figure 155">
                  <a:extLst>
                    <a:ext uri="{FF2B5EF4-FFF2-40B4-BE49-F238E27FC236}">
                      <a16:creationId xmlns:a16="http://schemas.microsoft.com/office/drawing/2014/main" id="{1BC8C511-100F-4A00-878B-9EFD38BC5A95}"/>
                    </a:ext>
                  </a:extLst>
                </p:cNvPr>
                <p:cNvSpPr/>
                <p:nvPr/>
              </p:nvSpPr>
              <p:spPr>
                <a:xfrm>
                  <a:off x="3193069" y="4336038"/>
                  <a:ext cx="160911" cy="257797"/>
                </a:xfrm>
                <a:custGeom>
                  <a:avLst/>
                  <a:gdLst>
                    <a:gd name="connsiteX0" fmla="*/ 140797 w 160911"/>
                    <a:gd name="connsiteY0" fmla="*/ 256155 h 257797"/>
                    <a:gd name="connsiteX1" fmla="*/ 20114 w 160911"/>
                    <a:gd name="connsiteY1" fmla="*/ 186874 h 257797"/>
                    <a:gd name="connsiteX2" fmla="*/ 0 w 160911"/>
                    <a:gd name="connsiteY2" fmla="*/ 148881 h 257797"/>
                    <a:gd name="connsiteX3" fmla="*/ 0 w 160911"/>
                    <a:gd name="connsiteY3" fmla="*/ 17023 h 257797"/>
                    <a:gd name="connsiteX4" fmla="*/ 20114 w 160911"/>
                    <a:gd name="connsiteY4" fmla="*/ 1379 h 257797"/>
                    <a:gd name="connsiteX5" fmla="*/ 140797 w 160911"/>
                    <a:gd name="connsiteY5" fmla="*/ 70660 h 257797"/>
                    <a:gd name="connsiteX6" fmla="*/ 160911 w 160911"/>
                    <a:gd name="connsiteY6" fmla="*/ 108653 h 257797"/>
                    <a:gd name="connsiteX7" fmla="*/ 160911 w 160911"/>
                    <a:gd name="connsiteY7" fmla="*/ 240511 h 257797"/>
                    <a:gd name="connsiteX8" fmla="*/ 140797 w 160911"/>
                    <a:gd name="connsiteY8" fmla="*/ 256155 h 257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7797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0625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8C878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D5FAA0FE-948B-4B3E-A555-D8CB1D0DDC51}"/>
                    </a:ext>
                  </a:extLst>
                </p:cNvPr>
                <p:cNvSpPr/>
                <p:nvPr/>
              </p:nvSpPr>
              <p:spPr>
                <a:xfrm>
                  <a:off x="3403148" y="4456721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CACACA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71" name="Polyline: figure 170">
            <a:extLst>
              <a:ext uri="{FF2B5EF4-FFF2-40B4-BE49-F238E27FC236}">
                <a16:creationId xmlns:a16="http://schemas.microsoft.com/office/drawing/2014/main" id="{FCEC7C66-2E4A-4224-9CA2-AF3DC33D51BD}"/>
              </a:ext>
            </a:extLst>
          </p:cNvPr>
          <p:cNvSpPr/>
          <p:nvPr/>
        </p:nvSpPr>
        <p:spPr>
          <a:xfrm>
            <a:off x="8723000" y="377850"/>
            <a:ext cx="400366" cy="231673"/>
          </a:xfrm>
          <a:custGeom>
            <a:avLst/>
            <a:gdLst>
              <a:gd name="connsiteX0" fmla="*/ 533822 w 1067643"/>
              <a:gd name="connsiteY0" fmla="*/ 617794 h 617794"/>
              <a:gd name="connsiteX1" fmla="*/ 0 w 1067643"/>
              <a:gd name="connsiteY1" fmla="*/ 308897 h 617794"/>
              <a:gd name="connsiteX2" fmla="*/ 533822 w 1067643"/>
              <a:gd name="connsiteY2" fmla="*/ 0 h 617794"/>
              <a:gd name="connsiteX3" fmla="*/ 1067644 w 1067643"/>
              <a:gd name="connsiteY3" fmla="*/ 308897 h 617794"/>
              <a:gd name="connsiteX4" fmla="*/ 533822 w 1067643"/>
              <a:gd name="connsiteY4" fmla="*/ 617794 h 617794"/>
              <a:gd name="connsiteX5" fmla="*/ 65978 w 1067643"/>
              <a:gd name="connsiteY5" fmla="*/ 308897 h 617794"/>
              <a:gd name="connsiteX6" fmla="*/ 530823 w 1067643"/>
              <a:gd name="connsiteY6" fmla="*/ 578807 h 617794"/>
              <a:gd name="connsiteX7" fmla="*/ 995668 w 1067643"/>
              <a:gd name="connsiteY7" fmla="*/ 308897 h 617794"/>
              <a:gd name="connsiteX8" fmla="*/ 530823 w 1067643"/>
              <a:gd name="connsiteY8" fmla="*/ 38987 h 617794"/>
              <a:gd name="connsiteX9" fmla="*/ 65978 w 1067643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5978" y="308897"/>
                </a:moveTo>
                <a:lnTo>
                  <a:pt x="530823" y="578807"/>
                </a:lnTo>
                <a:lnTo>
                  <a:pt x="995668" y="308897"/>
                </a:lnTo>
                <a:lnTo>
                  <a:pt x="530823" y="38987"/>
                </a:lnTo>
                <a:lnTo>
                  <a:pt x="65978" y="308897"/>
                </a:lnTo>
                <a:close/>
              </a:path>
            </a:pathLst>
          </a:custGeom>
          <a:solidFill>
            <a:srgbClr val="CACACA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2" name="Polyline: figure 171">
            <a:extLst>
              <a:ext uri="{FF2B5EF4-FFF2-40B4-BE49-F238E27FC236}">
                <a16:creationId xmlns:a16="http://schemas.microsoft.com/office/drawing/2014/main" id="{736FD766-537E-4366-A00B-E0FAAABF3262}"/>
              </a:ext>
            </a:extLst>
          </p:cNvPr>
          <p:cNvSpPr/>
          <p:nvPr/>
        </p:nvSpPr>
        <p:spPr>
          <a:xfrm>
            <a:off x="8302822" y="2096444"/>
            <a:ext cx="400367" cy="231673"/>
          </a:xfrm>
          <a:custGeom>
            <a:avLst/>
            <a:gdLst>
              <a:gd name="connsiteX0" fmla="*/ 533822 w 1067644"/>
              <a:gd name="connsiteY0" fmla="*/ 617794 h 617794"/>
              <a:gd name="connsiteX1" fmla="*/ 0 w 1067644"/>
              <a:gd name="connsiteY1" fmla="*/ 308897 h 617794"/>
              <a:gd name="connsiteX2" fmla="*/ 533822 w 1067644"/>
              <a:gd name="connsiteY2" fmla="*/ 0 h 617794"/>
              <a:gd name="connsiteX3" fmla="*/ 1067644 w 1067644"/>
              <a:gd name="connsiteY3" fmla="*/ 308897 h 617794"/>
              <a:gd name="connsiteX4" fmla="*/ 533822 w 1067644"/>
              <a:gd name="connsiteY4" fmla="*/ 617794 h 617794"/>
              <a:gd name="connsiteX5" fmla="*/ 68977 w 1067644"/>
              <a:gd name="connsiteY5" fmla="*/ 308897 h 617794"/>
              <a:gd name="connsiteX6" fmla="*/ 533822 w 1067644"/>
              <a:gd name="connsiteY6" fmla="*/ 578807 h 617794"/>
              <a:gd name="connsiteX7" fmla="*/ 998667 w 1067644"/>
              <a:gd name="connsiteY7" fmla="*/ 308897 h 617794"/>
              <a:gd name="connsiteX8" fmla="*/ 533822 w 1067644"/>
              <a:gd name="connsiteY8" fmla="*/ 38987 h 617794"/>
              <a:gd name="connsiteX9" fmla="*/ 68977 w 1067644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4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CACACA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3" name="Polyline: figure 172">
            <a:extLst>
              <a:ext uri="{FF2B5EF4-FFF2-40B4-BE49-F238E27FC236}">
                <a16:creationId xmlns:a16="http://schemas.microsoft.com/office/drawing/2014/main" id="{4C224C97-74B8-431B-AD62-A01FAF8CB03F}"/>
              </a:ext>
            </a:extLst>
          </p:cNvPr>
          <p:cNvSpPr/>
          <p:nvPr/>
        </p:nvSpPr>
        <p:spPr>
          <a:xfrm>
            <a:off x="5191323" y="848463"/>
            <a:ext cx="400366" cy="231672"/>
          </a:xfrm>
          <a:custGeom>
            <a:avLst/>
            <a:gdLst>
              <a:gd name="connsiteX0" fmla="*/ 533822 w 1067643"/>
              <a:gd name="connsiteY0" fmla="*/ 617794 h 617793"/>
              <a:gd name="connsiteX1" fmla="*/ 0 w 1067643"/>
              <a:gd name="connsiteY1" fmla="*/ 308897 h 617793"/>
              <a:gd name="connsiteX2" fmla="*/ 533822 w 1067643"/>
              <a:gd name="connsiteY2" fmla="*/ 0 h 617793"/>
              <a:gd name="connsiteX3" fmla="*/ 1067644 w 1067643"/>
              <a:gd name="connsiteY3" fmla="*/ 308897 h 617793"/>
              <a:gd name="connsiteX4" fmla="*/ 533822 w 1067643"/>
              <a:gd name="connsiteY4" fmla="*/ 617794 h 617793"/>
              <a:gd name="connsiteX5" fmla="*/ 68977 w 1067643"/>
              <a:gd name="connsiteY5" fmla="*/ 308897 h 617793"/>
              <a:gd name="connsiteX6" fmla="*/ 533822 w 1067643"/>
              <a:gd name="connsiteY6" fmla="*/ 578807 h 617793"/>
              <a:gd name="connsiteX7" fmla="*/ 998667 w 1067643"/>
              <a:gd name="connsiteY7" fmla="*/ 308897 h 617793"/>
              <a:gd name="connsiteX8" fmla="*/ 533822 w 1067643"/>
              <a:gd name="connsiteY8" fmla="*/ 38987 h 617793"/>
              <a:gd name="connsiteX9" fmla="*/ 68977 w 1067643"/>
              <a:gd name="connsiteY9" fmla="*/ 308897 h 6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3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CACACA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74" name="Drawing 3">
            <a:extLst>
              <a:ext uri="{FF2B5EF4-FFF2-40B4-BE49-F238E27FC236}">
                <a16:creationId xmlns:a16="http://schemas.microsoft.com/office/drawing/2014/main" id="{3A981294-BC3D-4A9E-BA0B-38DA166FDD9D}"/>
              </a:ext>
            </a:extLst>
          </p:cNvPr>
          <p:cNvGrpSpPr/>
          <p:nvPr/>
        </p:nvGrpSpPr>
        <p:grpSpPr>
          <a:xfrm>
            <a:off x="5906859" y="0"/>
            <a:ext cx="2450302" cy="2387831"/>
            <a:chOff x="14055239" y="-417360"/>
            <a:chExt cx="6962418" cy="6784909"/>
          </a:xfrm>
          <a:solidFill>
            <a:srgbClr val="000000"/>
          </a:solidFill>
        </p:grpSpPr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A820FE3-75D5-43DE-ADB4-EFF908728C37}"/>
                </a:ext>
              </a:extLst>
            </p:cNvPr>
            <p:cNvSpPr/>
            <p:nvPr/>
          </p:nvSpPr>
          <p:spPr>
            <a:xfrm>
              <a:off x="16857467" y="-417360"/>
              <a:ext cx="4160190" cy="5091483"/>
            </a:xfrm>
            <a:custGeom>
              <a:avLst/>
              <a:gdLst>
                <a:gd name="connsiteX0" fmla="*/ 4033246 w 4160190"/>
                <a:gd name="connsiteY0" fmla="*/ 1928078 h 5091483"/>
                <a:gd name="connsiteX1" fmla="*/ 724508 w 4160190"/>
                <a:gd name="connsiteY1" fmla="*/ 19378 h 5091483"/>
                <a:gd name="connsiteX2" fmla="*/ 613087 w 4160190"/>
                <a:gd name="connsiteY2" fmla="*/ 4844 h 5091483"/>
                <a:gd name="connsiteX3" fmla="*/ 613087 w 4160190"/>
                <a:gd name="connsiteY3" fmla="*/ 4844 h 5091483"/>
                <a:gd name="connsiteX4" fmla="*/ 608242 w 4160190"/>
                <a:gd name="connsiteY4" fmla="*/ 4844 h 5091483"/>
                <a:gd name="connsiteX5" fmla="*/ 608242 w 4160190"/>
                <a:gd name="connsiteY5" fmla="*/ 4844 h 5091483"/>
                <a:gd name="connsiteX6" fmla="*/ 487132 w 4160190"/>
                <a:gd name="connsiteY6" fmla="*/ 48444 h 5091483"/>
                <a:gd name="connsiteX7" fmla="*/ 593709 w 4160190"/>
                <a:gd name="connsiteY7" fmla="*/ 101733 h 5091483"/>
                <a:gd name="connsiteX8" fmla="*/ 593709 w 4160190"/>
                <a:gd name="connsiteY8" fmla="*/ 106577 h 5091483"/>
                <a:gd name="connsiteX9" fmla="*/ 7534 w 4160190"/>
                <a:gd name="connsiteY9" fmla="*/ 2771007 h 5091483"/>
                <a:gd name="connsiteX10" fmla="*/ 128645 w 4160190"/>
                <a:gd name="connsiteY10" fmla="*/ 3090739 h 5091483"/>
                <a:gd name="connsiteX11" fmla="*/ 3355027 w 4160190"/>
                <a:gd name="connsiteY11" fmla="*/ 4955840 h 5091483"/>
                <a:gd name="connsiteX12" fmla="*/ 3345339 w 4160190"/>
                <a:gd name="connsiteY12" fmla="*/ 5091483 h 5091483"/>
                <a:gd name="connsiteX13" fmla="*/ 3476138 w 4160190"/>
                <a:gd name="connsiteY13" fmla="*/ 5043039 h 5091483"/>
                <a:gd name="connsiteX14" fmla="*/ 3568182 w 4160190"/>
                <a:gd name="connsiteY14" fmla="*/ 4912240 h 5091483"/>
                <a:gd name="connsiteX15" fmla="*/ 4154357 w 4160190"/>
                <a:gd name="connsiteY15" fmla="*/ 2252654 h 5091483"/>
                <a:gd name="connsiteX16" fmla="*/ 4033246 w 4160190"/>
                <a:gd name="connsiteY16" fmla="*/ 1928078 h 509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0190" h="5091483">
                  <a:moveTo>
                    <a:pt x="4033246" y="1928078"/>
                  </a:moveTo>
                  <a:lnTo>
                    <a:pt x="724508" y="19378"/>
                  </a:lnTo>
                  <a:cubicBezTo>
                    <a:pt x="685753" y="0"/>
                    <a:pt x="646997" y="-4844"/>
                    <a:pt x="613087" y="4844"/>
                  </a:cubicBezTo>
                  <a:lnTo>
                    <a:pt x="613087" y="4844"/>
                  </a:lnTo>
                  <a:lnTo>
                    <a:pt x="608242" y="4844"/>
                  </a:lnTo>
                  <a:cubicBezTo>
                    <a:pt x="608242" y="4844"/>
                    <a:pt x="608242" y="4844"/>
                    <a:pt x="608242" y="4844"/>
                  </a:cubicBezTo>
                  <a:lnTo>
                    <a:pt x="487132" y="48444"/>
                  </a:lnTo>
                  <a:lnTo>
                    <a:pt x="593709" y="101733"/>
                  </a:lnTo>
                  <a:cubicBezTo>
                    <a:pt x="593709" y="101733"/>
                    <a:pt x="593709" y="106577"/>
                    <a:pt x="593709" y="106577"/>
                  </a:cubicBezTo>
                  <a:lnTo>
                    <a:pt x="7534" y="2771007"/>
                  </a:lnTo>
                  <a:cubicBezTo>
                    <a:pt x="-21532" y="2892118"/>
                    <a:pt x="36601" y="3037450"/>
                    <a:pt x="128645" y="3090739"/>
                  </a:cubicBezTo>
                  <a:lnTo>
                    <a:pt x="3355027" y="4955840"/>
                  </a:lnTo>
                  <a:lnTo>
                    <a:pt x="3345339" y="5091483"/>
                  </a:lnTo>
                  <a:lnTo>
                    <a:pt x="3476138" y="5043039"/>
                  </a:lnTo>
                  <a:cubicBezTo>
                    <a:pt x="3519738" y="5023661"/>
                    <a:pt x="3553648" y="4975217"/>
                    <a:pt x="3568182" y="4912240"/>
                  </a:cubicBezTo>
                  <a:lnTo>
                    <a:pt x="4154357" y="2252654"/>
                  </a:lnTo>
                  <a:cubicBezTo>
                    <a:pt x="4178579" y="2126700"/>
                    <a:pt x="4125290" y="1986211"/>
                    <a:pt x="4033246" y="1928078"/>
                  </a:cubicBezTo>
                  <a:close/>
                </a:path>
              </a:pathLst>
            </a:custGeom>
            <a:solidFill>
              <a:srgbClr val="040404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90CC9E2E-CF2D-40F8-9A18-65CCFE454985}"/>
                </a:ext>
              </a:extLst>
            </p:cNvPr>
            <p:cNvSpPr/>
            <p:nvPr/>
          </p:nvSpPr>
          <p:spPr>
            <a:xfrm>
              <a:off x="17049089" y="-417360"/>
              <a:ext cx="3943356" cy="3187627"/>
            </a:xfrm>
            <a:custGeom>
              <a:avLst/>
              <a:gdLst>
                <a:gd name="connsiteX0" fmla="*/ 3841624 w 3943356"/>
                <a:gd name="connsiteY0" fmla="*/ 1928078 h 3187627"/>
                <a:gd name="connsiteX1" fmla="*/ 532886 w 3943356"/>
                <a:gd name="connsiteY1" fmla="*/ 19378 h 3187627"/>
                <a:gd name="connsiteX2" fmla="*/ 421464 w 3943356"/>
                <a:gd name="connsiteY2" fmla="*/ 4844 h 3187627"/>
                <a:gd name="connsiteX3" fmla="*/ 421464 w 3943356"/>
                <a:gd name="connsiteY3" fmla="*/ 4844 h 3187627"/>
                <a:gd name="connsiteX4" fmla="*/ 416620 w 3943356"/>
                <a:gd name="connsiteY4" fmla="*/ 4844 h 3187627"/>
                <a:gd name="connsiteX5" fmla="*/ 416620 w 3943356"/>
                <a:gd name="connsiteY5" fmla="*/ 4844 h 3187627"/>
                <a:gd name="connsiteX6" fmla="*/ 295510 w 3943356"/>
                <a:gd name="connsiteY6" fmla="*/ 48444 h 3187627"/>
                <a:gd name="connsiteX7" fmla="*/ 402087 w 3943356"/>
                <a:gd name="connsiteY7" fmla="*/ 101733 h 3187627"/>
                <a:gd name="connsiteX8" fmla="*/ 402087 w 3943356"/>
                <a:gd name="connsiteY8" fmla="*/ 106577 h 3187627"/>
                <a:gd name="connsiteX9" fmla="*/ 0 w 3943356"/>
                <a:gd name="connsiteY9" fmla="*/ 1928078 h 3187627"/>
                <a:gd name="connsiteX10" fmla="*/ 1618036 w 3943356"/>
                <a:gd name="connsiteY10" fmla="*/ 3187627 h 3187627"/>
                <a:gd name="connsiteX11" fmla="*/ 3943356 w 3943356"/>
                <a:gd name="connsiteY11" fmla="*/ 2054033 h 3187627"/>
                <a:gd name="connsiteX12" fmla="*/ 3841624 w 3943356"/>
                <a:gd name="connsiteY12" fmla="*/ 1928078 h 318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356" h="3187627">
                  <a:moveTo>
                    <a:pt x="3841624" y="1928078"/>
                  </a:moveTo>
                  <a:lnTo>
                    <a:pt x="532886" y="19378"/>
                  </a:lnTo>
                  <a:cubicBezTo>
                    <a:pt x="494131" y="0"/>
                    <a:pt x="455375" y="-4844"/>
                    <a:pt x="421464" y="4844"/>
                  </a:cubicBezTo>
                  <a:lnTo>
                    <a:pt x="421464" y="4844"/>
                  </a:lnTo>
                  <a:lnTo>
                    <a:pt x="416620" y="4844"/>
                  </a:lnTo>
                  <a:cubicBezTo>
                    <a:pt x="416620" y="4844"/>
                    <a:pt x="416620" y="4844"/>
                    <a:pt x="416620" y="4844"/>
                  </a:cubicBezTo>
                  <a:lnTo>
                    <a:pt x="295510" y="48444"/>
                  </a:lnTo>
                  <a:lnTo>
                    <a:pt x="402087" y="101733"/>
                  </a:lnTo>
                  <a:cubicBezTo>
                    <a:pt x="402087" y="101733"/>
                    <a:pt x="402087" y="106577"/>
                    <a:pt x="402087" y="106577"/>
                  </a:cubicBezTo>
                  <a:lnTo>
                    <a:pt x="0" y="1928078"/>
                  </a:lnTo>
                  <a:lnTo>
                    <a:pt x="1618036" y="3187627"/>
                  </a:lnTo>
                  <a:lnTo>
                    <a:pt x="3943356" y="2054033"/>
                  </a:lnTo>
                  <a:cubicBezTo>
                    <a:pt x="3923979" y="2005589"/>
                    <a:pt x="3885223" y="1957145"/>
                    <a:pt x="3841624" y="1928078"/>
                  </a:cubicBezTo>
                  <a:close/>
                </a:path>
              </a:pathLst>
            </a:custGeom>
            <a:solidFill>
              <a:srgbClr val="8C878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9773688-9F3D-4126-ACBE-C33679E3221A}"/>
                </a:ext>
              </a:extLst>
            </p:cNvPr>
            <p:cNvSpPr/>
            <p:nvPr/>
          </p:nvSpPr>
          <p:spPr>
            <a:xfrm>
              <a:off x="20517692" y="1530096"/>
              <a:ext cx="499381" cy="358486"/>
            </a:xfrm>
            <a:custGeom>
              <a:avLst/>
              <a:gdLst>
                <a:gd name="connsiteX0" fmla="*/ 247066 w 499381"/>
                <a:gd name="connsiteY0" fmla="*/ 358487 h 358486"/>
                <a:gd name="connsiteX1" fmla="*/ 498975 w 499381"/>
                <a:gd name="connsiteY1" fmla="*/ 251910 h 358486"/>
                <a:gd name="connsiteX2" fmla="*/ 397243 w 499381"/>
                <a:gd name="connsiteY2" fmla="*/ 0 h 358486"/>
                <a:gd name="connsiteX3" fmla="*/ 0 w 499381"/>
                <a:gd name="connsiteY3" fmla="*/ 169555 h 358486"/>
                <a:gd name="connsiteX4" fmla="*/ 247066 w 499381"/>
                <a:gd name="connsiteY4" fmla="*/ 358487 h 3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381" h="358486">
                  <a:moveTo>
                    <a:pt x="247066" y="358487"/>
                  </a:moveTo>
                  <a:lnTo>
                    <a:pt x="498975" y="251910"/>
                  </a:lnTo>
                  <a:cubicBezTo>
                    <a:pt x="503820" y="155021"/>
                    <a:pt x="465064" y="53289"/>
                    <a:pt x="397243" y="0"/>
                  </a:cubicBezTo>
                  <a:lnTo>
                    <a:pt x="0" y="169555"/>
                  </a:lnTo>
                  <a:lnTo>
                    <a:pt x="247066" y="358487"/>
                  </a:lnTo>
                  <a:close/>
                </a:path>
              </a:pathLst>
            </a:custGeom>
            <a:solidFill>
              <a:srgbClr val="8C878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69D43067-CB60-4044-9A3B-1D7FB0287220}"/>
                </a:ext>
              </a:extLst>
            </p:cNvPr>
            <p:cNvSpPr/>
            <p:nvPr/>
          </p:nvSpPr>
          <p:spPr>
            <a:xfrm>
              <a:off x="16650857" y="-374217"/>
              <a:ext cx="4245690" cy="5054441"/>
            </a:xfrm>
            <a:custGeom>
              <a:avLst/>
              <a:gdLst>
                <a:gd name="connsiteX0" fmla="*/ 3435682 w 4245690"/>
                <a:gd name="connsiteY0" fmla="*/ 5033807 h 5054441"/>
                <a:gd name="connsiteX1" fmla="*/ 126945 w 4245690"/>
                <a:gd name="connsiteY1" fmla="*/ 3125107 h 5054441"/>
                <a:gd name="connsiteX2" fmla="*/ 5834 w 4245690"/>
                <a:gd name="connsiteY2" fmla="*/ 2805375 h 5054441"/>
                <a:gd name="connsiteX3" fmla="*/ 592009 w 4245690"/>
                <a:gd name="connsiteY3" fmla="*/ 145789 h 5054441"/>
                <a:gd name="connsiteX4" fmla="*/ 810008 w 4245690"/>
                <a:gd name="connsiteY4" fmla="*/ 19835 h 5054441"/>
                <a:gd name="connsiteX5" fmla="*/ 4118746 w 4245690"/>
                <a:gd name="connsiteY5" fmla="*/ 1928535 h 5054441"/>
                <a:gd name="connsiteX6" fmla="*/ 4239856 w 4245690"/>
                <a:gd name="connsiteY6" fmla="*/ 2248267 h 5054441"/>
                <a:gd name="connsiteX7" fmla="*/ 3653681 w 4245690"/>
                <a:gd name="connsiteY7" fmla="*/ 4912697 h 5054441"/>
                <a:gd name="connsiteX8" fmla="*/ 3435682 w 4245690"/>
                <a:gd name="connsiteY8" fmla="*/ 5033807 h 505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5690" h="5054441">
                  <a:moveTo>
                    <a:pt x="3435682" y="5033807"/>
                  </a:moveTo>
                  <a:lnTo>
                    <a:pt x="126945" y="3125107"/>
                  </a:lnTo>
                  <a:cubicBezTo>
                    <a:pt x="34901" y="3071818"/>
                    <a:pt x="-18388" y="2926485"/>
                    <a:pt x="5834" y="2805375"/>
                  </a:cubicBezTo>
                  <a:lnTo>
                    <a:pt x="592009" y="145789"/>
                  </a:lnTo>
                  <a:cubicBezTo>
                    <a:pt x="621075" y="24679"/>
                    <a:pt x="717964" y="-33454"/>
                    <a:pt x="810008" y="19835"/>
                  </a:cubicBezTo>
                  <a:lnTo>
                    <a:pt x="4118746" y="1928535"/>
                  </a:lnTo>
                  <a:cubicBezTo>
                    <a:pt x="4210789" y="1981824"/>
                    <a:pt x="4264078" y="2127156"/>
                    <a:pt x="4239856" y="2248267"/>
                  </a:cubicBezTo>
                  <a:lnTo>
                    <a:pt x="3653681" y="4912697"/>
                  </a:lnTo>
                  <a:cubicBezTo>
                    <a:pt x="3624614" y="5033807"/>
                    <a:pt x="3527726" y="5087096"/>
                    <a:pt x="3435682" y="5033807"/>
                  </a:cubicBezTo>
                  <a:close/>
                </a:path>
              </a:pathLst>
            </a:custGeom>
            <a:solidFill>
              <a:srgbClr val="FFFFFF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C39AE1EA-90A7-4F88-8D97-69111F4F6A96}"/>
                </a:ext>
              </a:extLst>
            </p:cNvPr>
            <p:cNvSpPr/>
            <p:nvPr/>
          </p:nvSpPr>
          <p:spPr>
            <a:xfrm>
              <a:off x="16786112" y="-191107"/>
              <a:ext cx="3975179" cy="4689394"/>
            </a:xfrm>
            <a:custGeom>
              <a:avLst/>
              <a:gdLst>
                <a:gd name="connsiteX0" fmla="*/ 3227761 w 3975179"/>
                <a:gd name="connsiteY0" fmla="*/ 4671454 h 4689394"/>
                <a:gd name="connsiteX1" fmla="*/ 117644 w 3975179"/>
                <a:gd name="connsiteY1" fmla="*/ 2874175 h 4689394"/>
                <a:gd name="connsiteX2" fmla="*/ 6222 w 3975179"/>
                <a:gd name="connsiteY2" fmla="*/ 2583510 h 4689394"/>
                <a:gd name="connsiteX3" fmla="*/ 543953 w 3975179"/>
                <a:gd name="connsiteY3" fmla="*/ 132235 h 4689394"/>
                <a:gd name="connsiteX4" fmla="*/ 747419 w 3975179"/>
                <a:gd name="connsiteY4" fmla="*/ 20813 h 4689394"/>
                <a:gd name="connsiteX5" fmla="*/ 3857535 w 3975179"/>
                <a:gd name="connsiteY5" fmla="*/ 1813248 h 4689394"/>
                <a:gd name="connsiteX6" fmla="*/ 3968957 w 3975179"/>
                <a:gd name="connsiteY6" fmla="*/ 2103913 h 4689394"/>
                <a:gd name="connsiteX7" fmla="*/ 3431226 w 3975179"/>
                <a:gd name="connsiteY7" fmla="*/ 4555188 h 4689394"/>
                <a:gd name="connsiteX8" fmla="*/ 3227761 w 3975179"/>
                <a:gd name="connsiteY8" fmla="*/ 4671454 h 46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5179" h="4689394">
                  <a:moveTo>
                    <a:pt x="3227761" y="4671454"/>
                  </a:moveTo>
                  <a:lnTo>
                    <a:pt x="117644" y="2874175"/>
                  </a:lnTo>
                  <a:cubicBezTo>
                    <a:pt x="30445" y="2825731"/>
                    <a:pt x="-18000" y="2694932"/>
                    <a:pt x="6222" y="2583510"/>
                  </a:cubicBezTo>
                  <a:lnTo>
                    <a:pt x="543953" y="132235"/>
                  </a:lnTo>
                  <a:cubicBezTo>
                    <a:pt x="573019" y="20813"/>
                    <a:pt x="660219" y="-32475"/>
                    <a:pt x="747419" y="20813"/>
                  </a:cubicBezTo>
                  <a:lnTo>
                    <a:pt x="3857535" y="1813248"/>
                  </a:lnTo>
                  <a:cubicBezTo>
                    <a:pt x="3944735" y="1861692"/>
                    <a:pt x="3993179" y="1992491"/>
                    <a:pt x="3968957" y="2103913"/>
                  </a:cubicBezTo>
                  <a:lnTo>
                    <a:pt x="3431226" y="4555188"/>
                  </a:lnTo>
                  <a:cubicBezTo>
                    <a:pt x="3402160" y="4666610"/>
                    <a:pt x="3314960" y="4719899"/>
                    <a:pt x="3227761" y="4671454"/>
                  </a:cubicBezTo>
                  <a:close/>
                </a:path>
              </a:pathLst>
            </a:custGeom>
            <a:solidFill>
              <a:srgbClr val="040404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D2D5E1C-C8B5-49E5-B704-6D47726F79E6}"/>
                </a:ext>
              </a:extLst>
            </p:cNvPr>
            <p:cNvSpPr/>
            <p:nvPr/>
          </p:nvSpPr>
          <p:spPr>
            <a:xfrm>
              <a:off x="16786112" y="-184827"/>
              <a:ext cx="3348870" cy="4683996"/>
            </a:xfrm>
            <a:custGeom>
              <a:avLst/>
              <a:gdLst>
                <a:gd name="connsiteX0" fmla="*/ 3256827 w 3348870"/>
                <a:gd name="connsiteY0" fmla="*/ 4650642 h 4683996"/>
                <a:gd name="connsiteX1" fmla="*/ 146711 w 3348870"/>
                <a:gd name="connsiteY1" fmla="*/ 2858207 h 4683996"/>
                <a:gd name="connsiteX2" fmla="*/ 35289 w 3348870"/>
                <a:gd name="connsiteY2" fmla="*/ 2567542 h 4683996"/>
                <a:gd name="connsiteX3" fmla="*/ 573019 w 3348870"/>
                <a:gd name="connsiteY3" fmla="*/ 116266 h 4683996"/>
                <a:gd name="connsiteX4" fmla="*/ 650530 w 3348870"/>
                <a:gd name="connsiteY4" fmla="*/ 0 h 4683996"/>
                <a:gd name="connsiteX5" fmla="*/ 543953 w 3348870"/>
                <a:gd name="connsiteY5" fmla="*/ 125955 h 4683996"/>
                <a:gd name="connsiteX6" fmla="*/ 6222 w 3348870"/>
                <a:gd name="connsiteY6" fmla="*/ 2577230 h 4683996"/>
                <a:gd name="connsiteX7" fmla="*/ 117644 w 3348870"/>
                <a:gd name="connsiteY7" fmla="*/ 2867895 h 4683996"/>
                <a:gd name="connsiteX8" fmla="*/ 3227761 w 3348870"/>
                <a:gd name="connsiteY8" fmla="*/ 4665175 h 4683996"/>
                <a:gd name="connsiteX9" fmla="*/ 3348871 w 3348870"/>
                <a:gd name="connsiteY9" fmla="*/ 4670019 h 4683996"/>
                <a:gd name="connsiteX10" fmla="*/ 3256827 w 3348870"/>
                <a:gd name="connsiteY10" fmla="*/ 4650642 h 468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8870" h="4683996">
                  <a:moveTo>
                    <a:pt x="3256827" y="4650642"/>
                  </a:moveTo>
                  <a:lnTo>
                    <a:pt x="146711" y="2858207"/>
                  </a:lnTo>
                  <a:cubicBezTo>
                    <a:pt x="59511" y="2809762"/>
                    <a:pt x="11067" y="2678963"/>
                    <a:pt x="35289" y="2567542"/>
                  </a:cubicBezTo>
                  <a:lnTo>
                    <a:pt x="573019" y="116266"/>
                  </a:lnTo>
                  <a:cubicBezTo>
                    <a:pt x="587553" y="58133"/>
                    <a:pt x="616619" y="19378"/>
                    <a:pt x="650530" y="0"/>
                  </a:cubicBezTo>
                  <a:cubicBezTo>
                    <a:pt x="602086" y="9689"/>
                    <a:pt x="563331" y="58133"/>
                    <a:pt x="543953" y="125955"/>
                  </a:cubicBezTo>
                  <a:lnTo>
                    <a:pt x="6222" y="2577230"/>
                  </a:lnTo>
                  <a:cubicBezTo>
                    <a:pt x="-18000" y="2688652"/>
                    <a:pt x="30445" y="2819451"/>
                    <a:pt x="117644" y="2867895"/>
                  </a:cubicBezTo>
                  <a:lnTo>
                    <a:pt x="3227761" y="4665175"/>
                  </a:lnTo>
                  <a:cubicBezTo>
                    <a:pt x="3271360" y="4689397"/>
                    <a:pt x="3314960" y="4689397"/>
                    <a:pt x="3348871" y="4670019"/>
                  </a:cubicBezTo>
                  <a:cubicBezTo>
                    <a:pt x="3319805" y="4674864"/>
                    <a:pt x="3285893" y="4670019"/>
                    <a:pt x="3256827" y="4650642"/>
                  </a:cubicBezTo>
                  <a:close/>
                </a:path>
              </a:pathLst>
            </a:custGeom>
            <a:solidFill>
              <a:srgbClr val="8C878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96B0FA9-5BAA-48DD-B2DC-11C480E31B31}"/>
                </a:ext>
              </a:extLst>
            </p:cNvPr>
            <p:cNvSpPr/>
            <p:nvPr/>
          </p:nvSpPr>
          <p:spPr>
            <a:xfrm>
              <a:off x="14055239" y="2961318"/>
              <a:ext cx="6075419" cy="3406231"/>
            </a:xfrm>
            <a:custGeom>
              <a:avLst/>
              <a:gdLst>
                <a:gd name="connsiteX0" fmla="*/ 6074901 w 6075419"/>
                <a:gd name="connsiteY0" fmla="*/ 1780626 h 3406231"/>
                <a:gd name="connsiteX1" fmla="*/ 5624370 w 6075419"/>
                <a:gd name="connsiteY1" fmla="*/ 1722493 h 3406231"/>
                <a:gd name="connsiteX2" fmla="*/ 2708030 w 6075419"/>
                <a:gd name="connsiteY2" fmla="*/ 36636 h 3406231"/>
                <a:gd name="connsiteX3" fmla="*/ 2344699 w 6075419"/>
                <a:gd name="connsiteY3" fmla="*/ 51169 h 3406231"/>
                <a:gd name="connsiteX4" fmla="*/ 271287 w 6075419"/>
                <a:gd name="connsiteY4" fmla="*/ 1247740 h 3406231"/>
                <a:gd name="connsiteX5" fmla="*/ 0 w 6075419"/>
                <a:gd name="connsiteY5" fmla="*/ 1208985 h 3406231"/>
                <a:gd name="connsiteX6" fmla="*/ 0 w 6075419"/>
                <a:gd name="connsiteY6" fmla="*/ 1364006 h 3406231"/>
                <a:gd name="connsiteX7" fmla="*/ 0 w 6075419"/>
                <a:gd name="connsiteY7" fmla="*/ 1364006 h 3406231"/>
                <a:gd name="connsiteX8" fmla="*/ 62977 w 6075419"/>
                <a:gd name="connsiteY8" fmla="*/ 1460895 h 3406231"/>
                <a:gd name="connsiteX9" fmla="*/ 3371715 w 6075419"/>
                <a:gd name="connsiteY9" fmla="*/ 3369596 h 3406231"/>
                <a:gd name="connsiteX10" fmla="*/ 3735046 w 6075419"/>
                <a:gd name="connsiteY10" fmla="*/ 3355062 h 3406231"/>
                <a:gd name="connsiteX11" fmla="*/ 5987701 w 6075419"/>
                <a:gd name="connsiteY11" fmla="*/ 2056758 h 3406231"/>
                <a:gd name="connsiteX12" fmla="*/ 6074901 w 6075419"/>
                <a:gd name="connsiteY12" fmla="*/ 1935648 h 3406231"/>
                <a:gd name="connsiteX13" fmla="*/ 6074901 w 6075419"/>
                <a:gd name="connsiteY13" fmla="*/ 1935648 h 3406231"/>
                <a:gd name="connsiteX14" fmla="*/ 6074901 w 6075419"/>
                <a:gd name="connsiteY14" fmla="*/ 1780626 h 340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5419" h="3406231">
                  <a:moveTo>
                    <a:pt x="6074901" y="1780626"/>
                  </a:moveTo>
                  <a:lnTo>
                    <a:pt x="5624370" y="1722493"/>
                  </a:lnTo>
                  <a:lnTo>
                    <a:pt x="2708030" y="36636"/>
                  </a:lnTo>
                  <a:cubicBezTo>
                    <a:pt x="2615986" y="-16653"/>
                    <a:pt x="2451276" y="-11808"/>
                    <a:pt x="2344699" y="51169"/>
                  </a:cubicBezTo>
                  <a:lnTo>
                    <a:pt x="271287" y="1247740"/>
                  </a:lnTo>
                  <a:lnTo>
                    <a:pt x="0" y="1208985"/>
                  </a:lnTo>
                  <a:lnTo>
                    <a:pt x="0" y="1364006"/>
                  </a:lnTo>
                  <a:lnTo>
                    <a:pt x="0" y="1364006"/>
                  </a:lnTo>
                  <a:cubicBezTo>
                    <a:pt x="0" y="1397917"/>
                    <a:pt x="19378" y="1436673"/>
                    <a:pt x="62977" y="1460895"/>
                  </a:cubicBezTo>
                  <a:lnTo>
                    <a:pt x="3371715" y="3369596"/>
                  </a:lnTo>
                  <a:cubicBezTo>
                    <a:pt x="3463759" y="3422884"/>
                    <a:pt x="3628469" y="3418040"/>
                    <a:pt x="3735046" y="3355062"/>
                  </a:cubicBezTo>
                  <a:lnTo>
                    <a:pt x="5987701" y="2056758"/>
                  </a:lnTo>
                  <a:cubicBezTo>
                    <a:pt x="6050678" y="2022847"/>
                    <a:pt x="6079745" y="1974403"/>
                    <a:pt x="6074901" y="1935648"/>
                  </a:cubicBezTo>
                  <a:lnTo>
                    <a:pt x="6074901" y="1935648"/>
                  </a:lnTo>
                  <a:lnTo>
                    <a:pt x="6074901" y="1780626"/>
                  </a:lnTo>
                  <a:close/>
                </a:path>
              </a:pathLst>
            </a:custGeom>
            <a:solidFill>
              <a:srgbClr val="040404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C9A70459-A211-4B92-B925-5AF851E2D087}"/>
                </a:ext>
              </a:extLst>
            </p:cNvPr>
            <p:cNvSpPr/>
            <p:nvPr/>
          </p:nvSpPr>
          <p:spPr>
            <a:xfrm>
              <a:off x="14055239" y="3559906"/>
              <a:ext cx="3885223" cy="2806107"/>
            </a:xfrm>
            <a:custGeom>
              <a:avLst/>
              <a:gdLst>
                <a:gd name="connsiteX0" fmla="*/ 3885223 w 3885223"/>
                <a:gd name="connsiteY0" fmla="*/ 121110 h 2806107"/>
                <a:gd name="connsiteX1" fmla="*/ 3676914 w 3885223"/>
                <a:gd name="connsiteY1" fmla="*/ 0 h 2806107"/>
                <a:gd name="connsiteX2" fmla="*/ 1395192 w 3885223"/>
                <a:gd name="connsiteY2" fmla="*/ 0 h 2806107"/>
                <a:gd name="connsiteX3" fmla="*/ 271287 w 3885223"/>
                <a:gd name="connsiteY3" fmla="*/ 649152 h 2806107"/>
                <a:gd name="connsiteX4" fmla="*/ 0 w 3885223"/>
                <a:gd name="connsiteY4" fmla="*/ 610397 h 2806107"/>
                <a:gd name="connsiteX5" fmla="*/ 0 w 3885223"/>
                <a:gd name="connsiteY5" fmla="*/ 765418 h 2806107"/>
                <a:gd name="connsiteX6" fmla="*/ 0 w 3885223"/>
                <a:gd name="connsiteY6" fmla="*/ 765418 h 2806107"/>
                <a:gd name="connsiteX7" fmla="*/ 62977 w 3885223"/>
                <a:gd name="connsiteY7" fmla="*/ 862307 h 2806107"/>
                <a:gd name="connsiteX8" fmla="*/ 3371715 w 3885223"/>
                <a:gd name="connsiteY8" fmla="*/ 2771007 h 2806107"/>
                <a:gd name="connsiteX9" fmla="*/ 3560647 w 3885223"/>
                <a:gd name="connsiteY9" fmla="*/ 2804918 h 2806107"/>
                <a:gd name="connsiteX10" fmla="*/ 3885223 w 3885223"/>
                <a:gd name="connsiteY10" fmla="*/ 121110 h 280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5223" h="2806107">
                  <a:moveTo>
                    <a:pt x="3885223" y="121110"/>
                  </a:moveTo>
                  <a:lnTo>
                    <a:pt x="3676914" y="0"/>
                  </a:lnTo>
                  <a:lnTo>
                    <a:pt x="1395192" y="0"/>
                  </a:lnTo>
                  <a:lnTo>
                    <a:pt x="271287" y="649152"/>
                  </a:lnTo>
                  <a:lnTo>
                    <a:pt x="0" y="610397"/>
                  </a:lnTo>
                  <a:lnTo>
                    <a:pt x="0" y="765418"/>
                  </a:lnTo>
                  <a:lnTo>
                    <a:pt x="0" y="765418"/>
                  </a:lnTo>
                  <a:cubicBezTo>
                    <a:pt x="0" y="799329"/>
                    <a:pt x="19378" y="838084"/>
                    <a:pt x="62977" y="862307"/>
                  </a:cubicBezTo>
                  <a:lnTo>
                    <a:pt x="3371715" y="2771007"/>
                  </a:lnTo>
                  <a:cubicBezTo>
                    <a:pt x="3420159" y="2800073"/>
                    <a:pt x="3487981" y="2809763"/>
                    <a:pt x="3560647" y="2804918"/>
                  </a:cubicBezTo>
                  <a:lnTo>
                    <a:pt x="3885223" y="121110"/>
                  </a:lnTo>
                  <a:close/>
                </a:path>
              </a:pathLst>
            </a:custGeom>
            <a:solidFill>
              <a:srgbClr val="8C878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992A8F73-5F6F-4CE8-B8BF-5853A29A423A}"/>
                </a:ext>
              </a:extLst>
            </p:cNvPr>
            <p:cNvSpPr/>
            <p:nvPr/>
          </p:nvSpPr>
          <p:spPr>
            <a:xfrm>
              <a:off x="14055239" y="4170303"/>
              <a:ext cx="121110" cy="285820"/>
            </a:xfrm>
            <a:custGeom>
              <a:avLst/>
              <a:gdLst>
                <a:gd name="connsiteX0" fmla="*/ 121110 w 121110"/>
                <a:gd name="connsiteY0" fmla="*/ 19378 h 285820"/>
                <a:gd name="connsiteX1" fmla="*/ 0 w 121110"/>
                <a:gd name="connsiteY1" fmla="*/ 0 h 285820"/>
                <a:gd name="connsiteX2" fmla="*/ 0 w 121110"/>
                <a:gd name="connsiteY2" fmla="*/ 155022 h 285820"/>
                <a:gd name="connsiteX3" fmla="*/ 0 w 121110"/>
                <a:gd name="connsiteY3" fmla="*/ 155022 h 285820"/>
                <a:gd name="connsiteX4" fmla="*/ 62977 w 121110"/>
                <a:gd name="connsiteY4" fmla="*/ 251910 h 285820"/>
                <a:gd name="connsiteX5" fmla="*/ 121110 w 121110"/>
                <a:gd name="connsiteY5" fmla="*/ 285821 h 285820"/>
                <a:gd name="connsiteX6" fmla="*/ 121110 w 121110"/>
                <a:gd name="connsiteY6" fmla="*/ 19378 h 2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10" h="285820">
                  <a:moveTo>
                    <a:pt x="121110" y="19378"/>
                  </a:moveTo>
                  <a:lnTo>
                    <a:pt x="0" y="0"/>
                  </a:lnTo>
                  <a:lnTo>
                    <a:pt x="0" y="155022"/>
                  </a:lnTo>
                  <a:lnTo>
                    <a:pt x="0" y="155022"/>
                  </a:lnTo>
                  <a:cubicBezTo>
                    <a:pt x="0" y="188932"/>
                    <a:pt x="19378" y="227688"/>
                    <a:pt x="62977" y="251910"/>
                  </a:cubicBezTo>
                  <a:lnTo>
                    <a:pt x="121110" y="285821"/>
                  </a:lnTo>
                  <a:lnTo>
                    <a:pt x="121110" y="19378"/>
                  </a:lnTo>
                  <a:close/>
                </a:path>
              </a:pathLst>
            </a:custGeom>
            <a:solidFill>
              <a:srgbClr val="8C878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AF65BEE-49E2-444C-A78C-E7BC84B46846}"/>
                </a:ext>
              </a:extLst>
            </p:cNvPr>
            <p:cNvSpPr/>
            <p:nvPr/>
          </p:nvSpPr>
          <p:spPr>
            <a:xfrm>
              <a:off x="17460865" y="5982116"/>
              <a:ext cx="310042" cy="383722"/>
            </a:xfrm>
            <a:custGeom>
              <a:avLst/>
              <a:gdLst>
                <a:gd name="connsiteX0" fmla="*/ 0 w 310042"/>
                <a:gd name="connsiteY0" fmla="*/ 363331 h 383722"/>
                <a:gd name="connsiteX1" fmla="*/ 310042 w 310042"/>
                <a:gd name="connsiteY1" fmla="*/ 343953 h 383722"/>
                <a:gd name="connsiteX2" fmla="*/ 310042 w 310042"/>
                <a:gd name="connsiteY2" fmla="*/ 0 h 383722"/>
                <a:gd name="connsiteX3" fmla="*/ 0 w 310042"/>
                <a:gd name="connsiteY3" fmla="*/ 0 h 383722"/>
                <a:gd name="connsiteX4" fmla="*/ 0 w 310042"/>
                <a:gd name="connsiteY4" fmla="*/ 363331 h 38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042" h="383722">
                  <a:moveTo>
                    <a:pt x="0" y="363331"/>
                  </a:moveTo>
                  <a:cubicBezTo>
                    <a:pt x="87199" y="397242"/>
                    <a:pt x="213154" y="387553"/>
                    <a:pt x="310042" y="343953"/>
                  </a:cubicBezTo>
                  <a:lnTo>
                    <a:pt x="310042" y="0"/>
                  </a:lnTo>
                  <a:lnTo>
                    <a:pt x="0" y="0"/>
                  </a:lnTo>
                  <a:lnTo>
                    <a:pt x="0" y="363331"/>
                  </a:lnTo>
                  <a:close/>
                </a:path>
              </a:pathLst>
            </a:custGeom>
            <a:solidFill>
              <a:srgbClr val="8C878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6410DA4-D747-459D-9A84-34C82119DC4A}"/>
                </a:ext>
              </a:extLst>
            </p:cNvPr>
            <p:cNvSpPr/>
            <p:nvPr/>
          </p:nvSpPr>
          <p:spPr>
            <a:xfrm>
              <a:off x="14055302" y="2704564"/>
              <a:ext cx="6074773" cy="3507964"/>
            </a:xfrm>
            <a:custGeom>
              <a:avLst/>
              <a:gdLst>
                <a:gd name="connsiteX0" fmla="*/ 3371652 w 6074773"/>
                <a:gd name="connsiteY0" fmla="*/ 3471329 h 3507964"/>
                <a:gd name="connsiteX1" fmla="*/ 62914 w 6074773"/>
                <a:gd name="connsiteY1" fmla="*/ 1562628 h 3507964"/>
                <a:gd name="connsiteX2" fmla="*/ 87136 w 6074773"/>
                <a:gd name="connsiteY2" fmla="*/ 1349473 h 3507964"/>
                <a:gd name="connsiteX3" fmla="*/ 2339791 w 6074773"/>
                <a:gd name="connsiteY3" fmla="*/ 51169 h 3507964"/>
                <a:gd name="connsiteX4" fmla="*/ 2703122 w 6074773"/>
                <a:gd name="connsiteY4" fmla="*/ 36636 h 3507964"/>
                <a:gd name="connsiteX5" fmla="*/ 6011860 w 6074773"/>
                <a:gd name="connsiteY5" fmla="*/ 1945337 h 3507964"/>
                <a:gd name="connsiteX6" fmla="*/ 5987638 w 6074773"/>
                <a:gd name="connsiteY6" fmla="*/ 2158491 h 3507964"/>
                <a:gd name="connsiteX7" fmla="*/ 3734983 w 6074773"/>
                <a:gd name="connsiteY7" fmla="*/ 3456795 h 3507964"/>
                <a:gd name="connsiteX8" fmla="*/ 3371652 w 6074773"/>
                <a:gd name="connsiteY8" fmla="*/ 3471329 h 350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4773" h="3507964">
                  <a:moveTo>
                    <a:pt x="3371652" y="3471329"/>
                  </a:moveTo>
                  <a:lnTo>
                    <a:pt x="62914" y="1562628"/>
                  </a:lnTo>
                  <a:cubicBezTo>
                    <a:pt x="-29130" y="1509339"/>
                    <a:pt x="-19441" y="1412451"/>
                    <a:pt x="87136" y="1349473"/>
                  </a:cubicBezTo>
                  <a:lnTo>
                    <a:pt x="2339791" y="51169"/>
                  </a:lnTo>
                  <a:cubicBezTo>
                    <a:pt x="2446368" y="-11808"/>
                    <a:pt x="2611078" y="-16653"/>
                    <a:pt x="2703122" y="36636"/>
                  </a:cubicBezTo>
                  <a:lnTo>
                    <a:pt x="6011860" y="1945337"/>
                  </a:lnTo>
                  <a:cubicBezTo>
                    <a:pt x="6103904" y="1998625"/>
                    <a:pt x="6094215" y="2095514"/>
                    <a:pt x="5987638" y="2158491"/>
                  </a:cubicBezTo>
                  <a:lnTo>
                    <a:pt x="3734983" y="3456795"/>
                  </a:lnTo>
                  <a:cubicBezTo>
                    <a:pt x="3628406" y="3519773"/>
                    <a:pt x="3463696" y="3524617"/>
                    <a:pt x="3371652" y="3471329"/>
                  </a:cubicBezTo>
                  <a:close/>
                </a:path>
              </a:pathLst>
            </a:custGeom>
            <a:solidFill>
              <a:srgbClr val="FFFFFF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86" name="Drawing 3">
              <a:extLst>
                <a:ext uri="{FF2B5EF4-FFF2-40B4-BE49-F238E27FC236}">
                  <a16:creationId xmlns:a16="http://schemas.microsoft.com/office/drawing/2014/main" id="{F21715D9-ACF0-4A51-8922-71B2D1C9CA4B}"/>
                </a:ext>
              </a:extLst>
            </p:cNvPr>
            <p:cNvGrpSpPr/>
            <p:nvPr/>
          </p:nvGrpSpPr>
          <p:grpSpPr>
            <a:xfrm>
              <a:off x="15366168" y="2821133"/>
              <a:ext cx="4431614" cy="2648223"/>
              <a:chOff x="15366168" y="2821133"/>
              <a:chExt cx="4431614" cy="2648223"/>
            </a:xfrm>
            <a:solidFill>
              <a:srgbClr val="8C8787"/>
            </a:solidFill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FB338B01-E3BA-4D85-A27A-190A9523AF40}"/>
                  </a:ext>
                </a:extLst>
              </p:cNvPr>
              <p:cNvSpPr/>
              <p:nvPr/>
            </p:nvSpPr>
            <p:spPr>
              <a:xfrm>
                <a:off x="15366168" y="3412152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252591FE-F08B-4BDC-AD0F-D611144CF457}"/>
                  </a:ext>
                </a:extLst>
              </p:cNvPr>
              <p:cNvSpPr/>
              <p:nvPr/>
            </p:nvSpPr>
            <p:spPr>
              <a:xfrm>
                <a:off x="15598700" y="3542951"/>
                <a:ext cx="391369" cy="230859"/>
              </a:xfrm>
              <a:custGeom>
                <a:avLst/>
                <a:gdLst>
                  <a:gd name="connsiteX0" fmla="*/ 156929 w 391369"/>
                  <a:gd name="connsiteY0" fmla="*/ 225266 h 230859"/>
                  <a:gd name="connsiteX1" fmla="*/ 6753 w 391369"/>
                  <a:gd name="connsiteY1" fmla="*/ 138066 h 230859"/>
                  <a:gd name="connsiteX2" fmla="*/ 11597 w 391369"/>
                  <a:gd name="connsiteY2" fmla="*/ 108999 h 230859"/>
                  <a:gd name="connsiteX3" fmla="*/ 185996 w 391369"/>
                  <a:gd name="connsiteY3" fmla="*/ 7267 h 230859"/>
                  <a:gd name="connsiteX4" fmla="*/ 234440 w 391369"/>
                  <a:gd name="connsiteY4" fmla="*/ 7267 h 230859"/>
                  <a:gd name="connsiteX5" fmla="*/ 384617 w 391369"/>
                  <a:gd name="connsiteY5" fmla="*/ 94466 h 230859"/>
                  <a:gd name="connsiteX6" fmla="*/ 379773 w 391369"/>
                  <a:gd name="connsiteY6" fmla="*/ 123533 h 230859"/>
                  <a:gd name="connsiteX7" fmla="*/ 205374 w 391369"/>
                  <a:gd name="connsiteY7" fmla="*/ 225266 h 230859"/>
                  <a:gd name="connsiteX8" fmla="*/ 156929 w 391369"/>
                  <a:gd name="connsiteY8" fmla="*/ 225266 h 23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30859">
                    <a:moveTo>
                      <a:pt x="156929" y="225266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6"/>
                    </a:lnTo>
                    <a:cubicBezTo>
                      <a:pt x="190840" y="230110"/>
                      <a:pt x="171463" y="234954"/>
                      <a:pt x="156929" y="225266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6C3069-8EA5-483E-9DA6-0AF6F7BAFB9F}"/>
                  </a:ext>
                </a:extLst>
              </p:cNvPr>
              <p:cNvSpPr/>
              <p:nvPr/>
            </p:nvSpPr>
            <p:spPr>
              <a:xfrm>
                <a:off x="15831232" y="3678595"/>
                <a:ext cx="391369" cy="228898"/>
              </a:xfrm>
              <a:custGeom>
                <a:avLst/>
                <a:gdLst>
                  <a:gd name="connsiteX0" fmla="*/ 156930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30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30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66618" y="230110"/>
                      <a:pt x="156930" y="225265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EFE1DF64-0D0B-4F8B-99FA-C7858D0A3D95}"/>
                  </a:ext>
                </a:extLst>
              </p:cNvPr>
              <p:cNvSpPr/>
              <p:nvPr/>
            </p:nvSpPr>
            <p:spPr>
              <a:xfrm>
                <a:off x="16150963" y="358170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7A77CCE-8531-4277-9325-D8EBA59E05C4}"/>
                  </a:ext>
                </a:extLst>
              </p:cNvPr>
              <p:cNvSpPr/>
              <p:nvPr/>
            </p:nvSpPr>
            <p:spPr>
              <a:xfrm>
                <a:off x="16378651" y="3717350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A16CDB4-2901-4F1B-8123-CC7B50013101}"/>
                  </a:ext>
                </a:extLst>
              </p:cNvPr>
              <p:cNvSpPr/>
              <p:nvPr/>
            </p:nvSpPr>
            <p:spPr>
              <a:xfrm>
                <a:off x="16611183" y="38481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5E3AF9A5-92C8-482D-B8EF-AF9F0601CFFF}"/>
                  </a:ext>
                </a:extLst>
              </p:cNvPr>
              <p:cNvSpPr/>
              <p:nvPr/>
            </p:nvSpPr>
            <p:spPr>
              <a:xfrm>
                <a:off x="16843715" y="3983793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C981AA1-AAA5-48DB-A043-69D45D5FA852}"/>
                  </a:ext>
                </a:extLst>
              </p:cNvPr>
              <p:cNvSpPr/>
              <p:nvPr/>
            </p:nvSpPr>
            <p:spPr>
              <a:xfrm>
                <a:off x="17076247" y="4114592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9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CE9CE20-5EC3-4430-9D5B-455EE390AC5D}"/>
                  </a:ext>
                </a:extLst>
              </p:cNvPr>
              <p:cNvSpPr/>
              <p:nvPr/>
            </p:nvSpPr>
            <p:spPr>
              <a:xfrm>
                <a:off x="17303935" y="42502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23BE4B-C71D-4E8C-9550-95389C69DBC3}"/>
                  </a:ext>
                </a:extLst>
              </p:cNvPr>
              <p:cNvSpPr/>
              <p:nvPr/>
            </p:nvSpPr>
            <p:spPr>
              <a:xfrm>
                <a:off x="17536467" y="438103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CBF6FB3D-FAE2-4ABF-9270-AFF9BE3F07B0}"/>
                  </a:ext>
                </a:extLst>
              </p:cNvPr>
              <p:cNvSpPr/>
              <p:nvPr/>
            </p:nvSpPr>
            <p:spPr>
              <a:xfrm>
                <a:off x="17768999" y="451667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CEEE997-DDF7-4C8F-B409-485845847D30}"/>
                  </a:ext>
                </a:extLst>
              </p:cNvPr>
              <p:cNvSpPr/>
              <p:nvPr/>
            </p:nvSpPr>
            <p:spPr>
              <a:xfrm>
                <a:off x="17996687" y="464747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0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33088F85-4BBF-4718-92B8-688CA357B166}"/>
                  </a:ext>
                </a:extLst>
              </p:cNvPr>
              <p:cNvSpPr/>
              <p:nvPr/>
            </p:nvSpPr>
            <p:spPr>
              <a:xfrm>
                <a:off x="18229219" y="478312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872EF7BE-6B10-4C73-844C-87D680BD6E53}"/>
                  </a:ext>
                </a:extLst>
              </p:cNvPr>
              <p:cNvSpPr/>
              <p:nvPr/>
            </p:nvSpPr>
            <p:spPr>
              <a:xfrm>
                <a:off x="16490073" y="35187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889DEE1A-BA68-40D9-B3F2-78F07269747E}"/>
                  </a:ext>
                </a:extLst>
              </p:cNvPr>
              <p:cNvSpPr/>
              <p:nvPr/>
            </p:nvSpPr>
            <p:spPr>
              <a:xfrm>
                <a:off x="16257541" y="3383085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60A24F27-6B64-4CA3-8009-805C3E48AAE6}"/>
                  </a:ext>
                </a:extLst>
              </p:cNvPr>
              <p:cNvSpPr/>
              <p:nvPr/>
            </p:nvSpPr>
            <p:spPr>
              <a:xfrm>
                <a:off x="15845765" y="3150553"/>
                <a:ext cx="541546" cy="311253"/>
              </a:xfrm>
              <a:custGeom>
                <a:avLst/>
                <a:gdLst>
                  <a:gd name="connsiteX0" fmla="*/ 331328 w 541546"/>
                  <a:gd name="connsiteY0" fmla="*/ 307621 h 311253"/>
                  <a:gd name="connsiteX1" fmla="*/ 6752 w 541546"/>
                  <a:gd name="connsiteY1" fmla="*/ 123533 h 311253"/>
                  <a:gd name="connsiteX2" fmla="*/ 11597 w 541546"/>
                  <a:gd name="connsiteY2" fmla="*/ 94466 h 311253"/>
                  <a:gd name="connsiteX3" fmla="*/ 161774 w 541546"/>
                  <a:gd name="connsiteY3" fmla="*/ 7267 h 311253"/>
                  <a:gd name="connsiteX4" fmla="*/ 210218 w 541546"/>
                  <a:gd name="connsiteY4" fmla="*/ 7267 h 311253"/>
                  <a:gd name="connsiteX5" fmla="*/ 534794 w 541546"/>
                  <a:gd name="connsiteY5" fmla="*/ 191354 h 311253"/>
                  <a:gd name="connsiteX6" fmla="*/ 529950 w 541546"/>
                  <a:gd name="connsiteY6" fmla="*/ 220421 h 311253"/>
                  <a:gd name="connsiteX7" fmla="*/ 379773 w 541546"/>
                  <a:gd name="connsiteY7" fmla="*/ 307621 h 311253"/>
                  <a:gd name="connsiteX8" fmla="*/ 331328 w 541546"/>
                  <a:gd name="connsiteY8" fmla="*/ 307621 h 31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1253">
                    <a:moveTo>
                      <a:pt x="331328" y="307621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1354"/>
                    </a:lnTo>
                    <a:cubicBezTo>
                      <a:pt x="544483" y="196199"/>
                      <a:pt x="544483" y="210732"/>
                      <a:pt x="529950" y="220421"/>
                    </a:cubicBezTo>
                    <a:lnTo>
                      <a:pt x="379773" y="307621"/>
                    </a:lnTo>
                    <a:cubicBezTo>
                      <a:pt x="365239" y="312465"/>
                      <a:pt x="345862" y="312465"/>
                      <a:pt x="331328" y="307621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717F83BB-3374-4A50-84A5-6718722235C9}"/>
                  </a:ext>
                </a:extLst>
              </p:cNvPr>
              <p:cNvSpPr/>
              <p:nvPr/>
            </p:nvSpPr>
            <p:spPr>
              <a:xfrm>
                <a:off x="16073453" y="3019754"/>
                <a:ext cx="478569" cy="277342"/>
              </a:xfrm>
              <a:custGeom>
                <a:avLst/>
                <a:gdLst>
                  <a:gd name="connsiteX0" fmla="*/ 268351 w 478569"/>
                  <a:gd name="connsiteY0" fmla="*/ 273710 h 277342"/>
                  <a:gd name="connsiteX1" fmla="*/ 6753 w 478569"/>
                  <a:gd name="connsiteY1" fmla="*/ 123533 h 277342"/>
                  <a:gd name="connsiteX2" fmla="*/ 11597 w 478569"/>
                  <a:gd name="connsiteY2" fmla="*/ 94466 h 277342"/>
                  <a:gd name="connsiteX3" fmla="*/ 161774 w 478569"/>
                  <a:gd name="connsiteY3" fmla="*/ 7267 h 277342"/>
                  <a:gd name="connsiteX4" fmla="*/ 210218 w 478569"/>
                  <a:gd name="connsiteY4" fmla="*/ 7267 h 277342"/>
                  <a:gd name="connsiteX5" fmla="*/ 471817 w 478569"/>
                  <a:gd name="connsiteY5" fmla="*/ 157443 h 277342"/>
                  <a:gd name="connsiteX6" fmla="*/ 466972 w 478569"/>
                  <a:gd name="connsiteY6" fmla="*/ 186510 h 277342"/>
                  <a:gd name="connsiteX7" fmla="*/ 316795 w 478569"/>
                  <a:gd name="connsiteY7" fmla="*/ 273710 h 277342"/>
                  <a:gd name="connsiteX8" fmla="*/ 268351 w 478569"/>
                  <a:gd name="connsiteY8" fmla="*/ 273710 h 27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77342">
                    <a:moveTo>
                      <a:pt x="268351" y="273710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71817" y="157443"/>
                    </a:lnTo>
                    <a:cubicBezTo>
                      <a:pt x="481505" y="162288"/>
                      <a:pt x="481505" y="176821"/>
                      <a:pt x="466972" y="186510"/>
                    </a:cubicBezTo>
                    <a:lnTo>
                      <a:pt x="316795" y="273710"/>
                    </a:lnTo>
                    <a:cubicBezTo>
                      <a:pt x="302262" y="278554"/>
                      <a:pt x="282884" y="278554"/>
                      <a:pt x="268351" y="273710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F0304A48-B4D8-4986-8A32-DE0912676073}"/>
                  </a:ext>
                </a:extLst>
              </p:cNvPr>
              <p:cNvSpPr/>
              <p:nvPr/>
            </p:nvSpPr>
            <p:spPr>
              <a:xfrm>
                <a:off x="16722605" y="364952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3D59C2-3DC3-4366-8FAF-072788194BA3}"/>
                  </a:ext>
                </a:extLst>
              </p:cNvPr>
              <p:cNvSpPr/>
              <p:nvPr/>
            </p:nvSpPr>
            <p:spPr>
              <a:xfrm>
                <a:off x="16955137" y="3785172"/>
                <a:ext cx="367147" cy="214365"/>
              </a:xfrm>
              <a:custGeom>
                <a:avLst/>
                <a:gdLst>
                  <a:gd name="connsiteX0" fmla="*/ 152085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0529 w 367147"/>
                  <a:gd name="connsiteY7" fmla="*/ 210732 h 214365"/>
                  <a:gd name="connsiteX8" fmla="*/ 152085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2085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0529" y="210732"/>
                    </a:lnTo>
                    <a:cubicBezTo>
                      <a:pt x="185996" y="215577"/>
                      <a:pt x="166618" y="215577"/>
                      <a:pt x="152085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B08EA123-F5A9-4865-9BF1-FD833A18D208}"/>
                  </a:ext>
                </a:extLst>
              </p:cNvPr>
              <p:cNvSpPr/>
              <p:nvPr/>
            </p:nvSpPr>
            <p:spPr>
              <a:xfrm>
                <a:off x="17182824" y="392081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F757AA46-77AE-476F-A32A-6006C8529FEA}"/>
                  </a:ext>
                </a:extLst>
              </p:cNvPr>
              <p:cNvSpPr/>
              <p:nvPr/>
            </p:nvSpPr>
            <p:spPr>
              <a:xfrm>
                <a:off x="17415357" y="405161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FB620A0E-8B2F-47E7-A424-7A2014C58B53}"/>
                  </a:ext>
                </a:extLst>
              </p:cNvPr>
              <p:cNvSpPr/>
              <p:nvPr/>
            </p:nvSpPr>
            <p:spPr>
              <a:xfrm>
                <a:off x="17647889" y="418725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65C21C3-BA15-4551-89E6-118BCCBDEF06}"/>
                  </a:ext>
                </a:extLst>
              </p:cNvPr>
              <p:cNvSpPr/>
              <p:nvPr/>
            </p:nvSpPr>
            <p:spPr>
              <a:xfrm>
                <a:off x="17875576" y="4318058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DA4D62F1-1A3D-4CBE-83E8-60C02BBC7F1B}"/>
                  </a:ext>
                </a:extLst>
              </p:cNvPr>
              <p:cNvSpPr/>
              <p:nvPr/>
            </p:nvSpPr>
            <p:spPr>
              <a:xfrm>
                <a:off x="18108108" y="445370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7F083400-3135-477B-959B-74AE67ABE8AA}"/>
                  </a:ext>
                </a:extLst>
              </p:cNvPr>
              <p:cNvSpPr/>
              <p:nvPr/>
            </p:nvSpPr>
            <p:spPr>
              <a:xfrm>
                <a:off x="18340640" y="458450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7C2300F9-04FA-49D8-8794-5A19B43FBAF2}"/>
                  </a:ext>
                </a:extLst>
              </p:cNvPr>
              <p:cNvSpPr/>
              <p:nvPr/>
            </p:nvSpPr>
            <p:spPr>
              <a:xfrm>
                <a:off x="18568328" y="472014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C1C5BEAE-C8FC-4184-8D2B-2D595A6E46D0}"/>
                  </a:ext>
                </a:extLst>
              </p:cNvPr>
              <p:cNvSpPr/>
              <p:nvPr/>
            </p:nvSpPr>
            <p:spPr>
              <a:xfrm>
                <a:off x="18805704" y="4855788"/>
                <a:ext cx="541546" cy="316098"/>
              </a:xfrm>
              <a:custGeom>
                <a:avLst/>
                <a:gdLst>
                  <a:gd name="connsiteX0" fmla="*/ 331329 w 541546"/>
                  <a:gd name="connsiteY0" fmla="*/ 312465 h 316098"/>
                  <a:gd name="connsiteX1" fmla="*/ 6752 w 541546"/>
                  <a:gd name="connsiteY1" fmla="*/ 123533 h 316098"/>
                  <a:gd name="connsiteX2" fmla="*/ 11597 w 541546"/>
                  <a:gd name="connsiteY2" fmla="*/ 94466 h 316098"/>
                  <a:gd name="connsiteX3" fmla="*/ 161774 w 541546"/>
                  <a:gd name="connsiteY3" fmla="*/ 7267 h 316098"/>
                  <a:gd name="connsiteX4" fmla="*/ 210218 w 541546"/>
                  <a:gd name="connsiteY4" fmla="*/ 7267 h 316098"/>
                  <a:gd name="connsiteX5" fmla="*/ 534794 w 541546"/>
                  <a:gd name="connsiteY5" fmla="*/ 196199 h 316098"/>
                  <a:gd name="connsiteX6" fmla="*/ 529950 w 541546"/>
                  <a:gd name="connsiteY6" fmla="*/ 225265 h 316098"/>
                  <a:gd name="connsiteX7" fmla="*/ 379773 w 541546"/>
                  <a:gd name="connsiteY7" fmla="*/ 312465 h 316098"/>
                  <a:gd name="connsiteX8" fmla="*/ 331329 w 541546"/>
                  <a:gd name="connsiteY8" fmla="*/ 312465 h 31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6098">
                    <a:moveTo>
                      <a:pt x="331329" y="312465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6199"/>
                    </a:lnTo>
                    <a:cubicBezTo>
                      <a:pt x="544483" y="201043"/>
                      <a:pt x="544483" y="215577"/>
                      <a:pt x="529950" y="225265"/>
                    </a:cubicBezTo>
                    <a:lnTo>
                      <a:pt x="379773" y="312465"/>
                    </a:lnTo>
                    <a:cubicBezTo>
                      <a:pt x="365239" y="317309"/>
                      <a:pt x="345862" y="317309"/>
                      <a:pt x="331329" y="312465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9D8775D2-F9FD-4085-95D9-C7C29F6D34CF}"/>
                  </a:ext>
                </a:extLst>
              </p:cNvPr>
              <p:cNvSpPr/>
              <p:nvPr/>
            </p:nvSpPr>
            <p:spPr>
              <a:xfrm>
                <a:off x="19304680" y="4623256"/>
                <a:ext cx="493102" cy="288992"/>
              </a:xfrm>
              <a:custGeom>
                <a:avLst/>
                <a:gdLst>
                  <a:gd name="connsiteX0" fmla="*/ 282884 w 493102"/>
                  <a:gd name="connsiteY0" fmla="*/ 283399 h 288992"/>
                  <a:gd name="connsiteX1" fmla="*/ 6752 w 493102"/>
                  <a:gd name="connsiteY1" fmla="*/ 123533 h 288992"/>
                  <a:gd name="connsiteX2" fmla="*/ 11597 w 493102"/>
                  <a:gd name="connsiteY2" fmla="*/ 94466 h 288992"/>
                  <a:gd name="connsiteX3" fmla="*/ 161774 w 493102"/>
                  <a:gd name="connsiteY3" fmla="*/ 7267 h 288992"/>
                  <a:gd name="connsiteX4" fmla="*/ 210218 w 493102"/>
                  <a:gd name="connsiteY4" fmla="*/ 7267 h 288992"/>
                  <a:gd name="connsiteX5" fmla="*/ 486350 w 493102"/>
                  <a:gd name="connsiteY5" fmla="*/ 167132 h 288992"/>
                  <a:gd name="connsiteX6" fmla="*/ 481506 w 493102"/>
                  <a:gd name="connsiteY6" fmla="*/ 196199 h 288992"/>
                  <a:gd name="connsiteX7" fmla="*/ 331328 w 493102"/>
                  <a:gd name="connsiteY7" fmla="*/ 283399 h 288992"/>
                  <a:gd name="connsiteX8" fmla="*/ 282884 w 493102"/>
                  <a:gd name="connsiteY8" fmla="*/ 283399 h 28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102" h="288992">
                    <a:moveTo>
                      <a:pt x="282884" y="283399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86350" y="167132"/>
                    </a:lnTo>
                    <a:cubicBezTo>
                      <a:pt x="496039" y="171977"/>
                      <a:pt x="496039" y="186510"/>
                      <a:pt x="481506" y="196199"/>
                    </a:cubicBezTo>
                    <a:lnTo>
                      <a:pt x="331328" y="283399"/>
                    </a:lnTo>
                    <a:cubicBezTo>
                      <a:pt x="316795" y="288243"/>
                      <a:pt x="297418" y="293087"/>
                      <a:pt x="282884" y="2833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59E365F9-B5F1-4357-98BB-1647AC75652E}"/>
                  </a:ext>
                </a:extLst>
              </p:cNvPr>
              <p:cNvSpPr/>
              <p:nvPr/>
            </p:nvSpPr>
            <p:spPr>
              <a:xfrm>
                <a:off x="17124691" y="3625306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7662B410-0B6F-4591-96A4-F755508B6AB5}"/>
                  </a:ext>
                </a:extLst>
              </p:cNvPr>
              <p:cNvSpPr/>
              <p:nvPr/>
            </p:nvSpPr>
            <p:spPr>
              <a:xfrm>
                <a:off x="16887315" y="348966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DE64C960-468B-40EE-8D57-A43139BD3F8E}"/>
                  </a:ext>
                </a:extLst>
              </p:cNvPr>
              <p:cNvSpPr/>
              <p:nvPr/>
            </p:nvSpPr>
            <p:spPr>
              <a:xfrm>
                <a:off x="16654783" y="335401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21A1D1D-C567-46AE-939D-D7ABE11F5BB9}"/>
                  </a:ext>
                </a:extLst>
              </p:cNvPr>
              <p:cNvSpPr/>
              <p:nvPr/>
            </p:nvSpPr>
            <p:spPr>
              <a:xfrm>
                <a:off x="16417406" y="321353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4BF6C95C-17D5-4C25-ABE6-290358E1EB71}"/>
                  </a:ext>
                </a:extLst>
              </p:cNvPr>
              <p:cNvSpPr/>
              <p:nvPr/>
            </p:nvSpPr>
            <p:spPr>
              <a:xfrm>
                <a:off x="17357223" y="376095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839A031A-2A53-4147-92E5-AFB4CB42E30B}"/>
                  </a:ext>
                </a:extLst>
              </p:cNvPr>
              <p:cNvSpPr/>
              <p:nvPr/>
            </p:nvSpPr>
            <p:spPr>
              <a:xfrm>
                <a:off x="17589756" y="38917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2C887798-E0E2-4E69-9AE8-AD9879740083}"/>
                  </a:ext>
                </a:extLst>
              </p:cNvPr>
              <p:cNvSpPr/>
              <p:nvPr/>
            </p:nvSpPr>
            <p:spPr>
              <a:xfrm>
                <a:off x="17817443" y="4032237"/>
                <a:ext cx="367147" cy="209069"/>
              </a:xfrm>
              <a:custGeom>
                <a:avLst/>
                <a:gdLst>
                  <a:gd name="connsiteX0" fmla="*/ 156930 w 367147"/>
                  <a:gd name="connsiteY0" fmla="*/ 205888 h 209069"/>
                  <a:gd name="connsiteX1" fmla="*/ 6753 w 367147"/>
                  <a:gd name="connsiteY1" fmla="*/ 118688 h 209069"/>
                  <a:gd name="connsiteX2" fmla="*/ 11597 w 367147"/>
                  <a:gd name="connsiteY2" fmla="*/ 89621 h 209069"/>
                  <a:gd name="connsiteX3" fmla="*/ 161774 w 367147"/>
                  <a:gd name="connsiteY3" fmla="*/ 7267 h 209069"/>
                  <a:gd name="connsiteX4" fmla="*/ 210218 w 367147"/>
                  <a:gd name="connsiteY4" fmla="*/ 7267 h 209069"/>
                  <a:gd name="connsiteX5" fmla="*/ 360395 w 367147"/>
                  <a:gd name="connsiteY5" fmla="*/ 94466 h 209069"/>
                  <a:gd name="connsiteX6" fmla="*/ 355551 w 367147"/>
                  <a:gd name="connsiteY6" fmla="*/ 123533 h 209069"/>
                  <a:gd name="connsiteX7" fmla="*/ 205374 w 367147"/>
                  <a:gd name="connsiteY7" fmla="*/ 201043 h 209069"/>
                  <a:gd name="connsiteX8" fmla="*/ 156930 w 367147"/>
                  <a:gd name="connsiteY8" fmla="*/ 205888 h 2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09069">
                    <a:moveTo>
                      <a:pt x="156930" y="205888"/>
                    </a:moveTo>
                    <a:lnTo>
                      <a:pt x="6753" y="118688"/>
                    </a:lnTo>
                    <a:cubicBezTo>
                      <a:pt x="-2936" y="113844"/>
                      <a:pt x="-2936" y="99311"/>
                      <a:pt x="11597" y="89621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1043"/>
                    </a:lnTo>
                    <a:cubicBezTo>
                      <a:pt x="190840" y="210732"/>
                      <a:pt x="171463" y="210732"/>
                      <a:pt x="156930" y="205888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97362C4-9C5E-46BC-ACA8-A8951A90D952}"/>
                  </a:ext>
                </a:extLst>
              </p:cNvPr>
              <p:cNvSpPr/>
              <p:nvPr/>
            </p:nvSpPr>
            <p:spPr>
              <a:xfrm>
                <a:off x="18049975" y="4158192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87118252-A873-444E-9318-6C3C5F7BBA27}"/>
                  </a:ext>
                </a:extLst>
              </p:cNvPr>
              <p:cNvSpPr/>
              <p:nvPr/>
            </p:nvSpPr>
            <p:spPr>
              <a:xfrm>
                <a:off x="18282507" y="42938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AF1149-E687-41D4-9E2A-AC39652298DB}"/>
                  </a:ext>
                </a:extLst>
              </p:cNvPr>
              <p:cNvSpPr/>
              <p:nvPr/>
            </p:nvSpPr>
            <p:spPr>
              <a:xfrm>
                <a:off x="18515039" y="4424635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FB6E06B-0B04-40E6-B2C4-C4502631C8DD}"/>
                  </a:ext>
                </a:extLst>
              </p:cNvPr>
              <p:cNvSpPr/>
              <p:nvPr/>
            </p:nvSpPr>
            <p:spPr>
              <a:xfrm>
                <a:off x="18742727" y="4560279"/>
                <a:ext cx="367147" cy="213914"/>
              </a:xfrm>
              <a:custGeom>
                <a:avLst/>
                <a:gdLst>
                  <a:gd name="connsiteX0" fmla="*/ 156930 w 367147"/>
                  <a:gd name="connsiteY0" fmla="*/ 210732 h 213914"/>
                  <a:gd name="connsiteX1" fmla="*/ 6753 w 367147"/>
                  <a:gd name="connsiteY1" fmla="*/ 123533 h 213914"/>
                  <a:gd name="connsiteX2" fmla="*/ 11597 w 367147"/>
                  <a:gd name="connsiteY2" fmla="*/ 94466 h 213914"/>
                  <a:gd name="connsiteX3" fmla="*/ 161774 w 367147"/>
                  <a:gd name="connsiteY3" fmla="*/ 7267 h 213914"/>
                  <a:gd name="connsiteX4" fmla="*/ 210218 w 367147"/>
                  <a:gd name="connsiteY4" fmla="*/ 7267 h 213914"/>
                  <a:gd name="connsiteX5" fmla="*/ 360395 w 367147"/>
                  <a:gd name="connsiteY5" fmla="*/ 94466 h 213914"/>
                  <a:gd name="connsiteX6" fmla="*/ 355551 w 367147"/>
                  <a:gd name="connsiteY6" fmla="*/ 123533 h 213914"/>
                  <a:gd name="connsiteX7" fmla="*/ 205374 w 367147"/>
                  <a:gd name="connsiteY7" fmla="*/ 205888 h 213914"/>
                  <a:gd name="connsiteX8" fmla="*/ 156930 w 367147"/>
                  <a:gd name="connsiteY8" fmla="*/ 210732 h 21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3914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5888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369B6AE5-7CC0-43A5-9FB7-63B90B91E0F5}"/>
                  </a:ext>
                </a:extLst>
              </p:cNvPr>
              <p:cNvSpPr/>
              <p:nvPr/>
            </p:nvSpPr>
            <p:spPr>
              <a:xfrm>
                <a:off x="18975259" y="469107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D22AFBE-7FED-4CA2-BE44-3D59B70C81DD}"/>
                  </a:ext>
                </a:extLst>
              </p:cNvPr>
              <p:cNvSpPr/>
              <p:nvPr/>
            </p:nvSpPr>
            <p:spPr>
              <a:xfrm>
                <a:off x="19207791" y="482672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EE210B18-61C6-4BC9-B8D7-208529483A5B}"/>
                  </a:ext>
                </a:extLst>
              </p:cNvPr>
              <p:cNvSpPr/>
              <p:nvPr/>
            </p:nvSpPr>
            <p:spPr>
              <a:xfrm>
                <a:off x="17003581" y="329588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7ACF2958-046B-498E-BAFC-F60A176F4895}"/>
                  </a:ext>
                </a:extLst>
              </p:cNvPr>
              <p:cNvSpPr/>
              <p:nvPr/>
            </p:nvSpPr>
            <p:spPr>
              <a:xfrm>
                <a:off x="16775893" y="3165087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87A5553-1D3C-4865-804E-39AF1D67F656}"/>
                  </a:ext>
                </a:extLst>
              </p:cNvPr>
              <p:cNvSpPr/>
              <p:nvPr/>
            </p:nvSpPr>
            <p:spPr>
              <a:xfrm>
                <a:off x="16543361" y="3029443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3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4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3346A168-FDCC-4E69-A15B-30F6B7F395F5}"/>
                  </a:ext>
                </a:extLst>
              </p:cNvPr>
              <p:cNvSpPr/>
              <p:nvPr/>
            </p:nvSpPr>
            <p:spPr>
              <a:xfrm>
                <a:off x="16315674" y="2898644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A6955668-4BC6-462A-AD72-2F8A1C09A262}"/>
                  </a:ext>
                </a:extLst>
              </p:cNvPr>
              <p:cNvSpPr/>
              <p:nvPr/>
            </p:nvSpPr>
            <p:spPr>
              <a:xfrm>
                <a:off x="16553050" y="2821133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57443"/>
                      <a:pt x="166618" y="157443"/>
                      <a:pt x="156929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BB5A21AF-65C8-453E-99C6-F01306B0D74F}"/>
                  </a:ext>
                </a:extLst>
              </p:cNvPr>
              <p:cNvSpPr/>
              <p:nvPr/>
            </p:nvSpPr>
            <p:spPr>
              <a:xfrm>
                <a:off x="16853404" y="2990688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3 w 265414"/>
                  <a:gd name="connsiteY1" fmla="*/ 65399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4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62288"/>
                      <a:pt x="166618" y="162288"/>
                      <a:pt x="156929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6D609F73-3447-4A2C-BB2B-B69C18272B3F}"/>
                  </a:ext>
                </a:extLst>
              </p:cNvPr>
              <p:cNvSpPr/>
              <p:nvPr/>
            </p:nvSpPr>
            <p:spPr>
              <a:xfrm>
                <a:off x="17081092" y="3126331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0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66618" y="157444"/>
                      <a:pt x="156929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E5538881-2305-4003-BAD7-7EAA4263865B}"/>
                  </a:ext>
                </a:extLst>
              </p:cNvPr>
              <p:cNvSpPr/>
              <p:nvPr/>
            </p:nvSpPr>
            <p:spPr>
              <a:xfrm>
                <a:off x="17308779" y="3257131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3CF76950-BDE6-4915-8BC5-6739DEE14A2E}"/>
                  </a:ext>
                </a:extLst>
              </p:cNvPr>
              <p:cNvSpPr/>
              <p:nvPr/>
            </p:nvSpPr>
            <p:spPr>
              <a:xfrm>
                <a:off x="17536467" y="3387930"/>
                <a:ext cx="265414" cy="158193"/>
              </a:xfrm>
              <a:custGeom>
                <a:avLst/>
                <a:gdLst>
                  <a:gd name="connsiteX0" fmla="*/ 156929 w 265414"/>
                  <a:gd name="connsiteY0" fmla="*/ 152599 h 158193"/>
                  <a:gd name="connsiteX1" fmla="*/ 6752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3 w 265414"/>
                  <a:gd name="connsiteY7" fmla="*/ 152599 h 158193"/>
                  <a:gd name="connsiteX8" fmla="*/ 156929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9B2D58B4-ACD5-4C38-A816-2BBE933E6DFD}"/>
                  </a:ext>
                </a:extLst>
              </p:cNvPr>
              <p:cNvSpPr/>
              <p:nvPr/>
            </p:nvSpPr>
            <p:spPr>
              <a:xfrm>
                <a:off x="18815393" y="4129126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E6D1DE6-5CE5-4671-BAEB-12131D6F64C8}"/>
                  </a:ext>
                </a:extLst>
              </p:cNvPr>
              <p:cNvSpPr/>
              <p:nvPr/>
            </p:nvSpPr>
            <p:spPr>
              <a:xfrm>
                <a:off x="19043081" y="4259925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57444"/>
                      <a:pt x="156929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EBB3E8AB-F897-41EC-B5EB-DAF7A57EFC98}"/>
                  </a:ext>
                </a:extLst>
              </p:cNvPr>
              <p:cNvSpPr/>
              <p:nvPr/>
            </p:nvSpPr>
            <p:spPr>
              <a:xfrm>
                <a:off x="19275613" y="4390724"/>
                <a:ext cx="265414" cy="158193"/>
              </a:xfrm>
              <a:custGeom>
                <a:avLst/>
                <a:gdLst>
                  <a:gd name="connsiteX0" fmla="*/ 156930 w 265414"/>
                  <a:gd name="connsiteY0" fmla="*/ 152599 h 158193"/>
                  <a:gd name="connsiteX1" fmla="*/ 6753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4 w 265414"/>
                  <a:gd name="connsiteY7" fmla="*/ 152599 h 158193"/>
                  <a:gd name="connsiteX8" fmla="*/ 156930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30" y="152599"/>
                    </a:moveTo>
                    <a:lnTo>
                      <a:pt x="6753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4"/>
                      <a:pt x="166618" y="162288"/>
                      <a:pt x="156930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65B529BC-7D63-448A-AFA5-6CA78B3833B2}"/>
                  </a:ext>
                </a:extLst>
              </p:cNvPr>
              <p:cNvSpPr/>
              <p:nvPr/>
            </p:nvSpPr>
            <p:spPr>
              <a:xfrm>
                <a:off x="19503301" y="4521524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2 w 265414"/>
                  <a:gd name="connsiteY1" fmla="*/ 65400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3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62288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0EF789BE-9608-44D7-9AC3-06C89730B23D}"/>
                  </a:ext>
                </a:extLst>
              </p:cNvPr>
              <p:cNvSpPr/>
              <p:nvPr/>
            </p:nvSpPr>
            <p:spPr>
              <a:xfrm>
                <a:off x="17236113" y="343153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90C729F-3628-4AD6-945C-A93D83229A3B}"/>
                  </a:ext>
                </a:extLst>
              </p:cNvPr>
              <p:cNvSpPr/>
              <p:nvPr/>
            </p:nvSpPr>
            <p:spPr>
              <a:xfrm>
                <a:off x="17468645" y="35623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7641239-97CE-4F48-AAF0-3D3899FA3370}"/>
                  </a:ext>
                </a:extLst>
              </p:cNvPr>
              <p:cNvSpPr/>
              <p:nvPr/>
            </p:nvSpPr>
            <p:spPr>
              <a:xfrm>
                <a:off x="17696333" y="3697973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E9DE00A-87EC-4FA4-A942-45807074D72B}"/>
                  </a:ext>
                </a:extLst>
              </p:cNvPr>
              <p:cNvSpPr/>
              <p:nvPr/>
            </p:nvSpPr>
            <p:spPr>
              <a:xfrm>
                <a:off x="17928865" y="3828772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8D728BD4-1DC3-4103-AF66-C71F8B0A3FDB}"/>
                  </a:ext>
                </a:extLst>
              </p:cNvPr>
              <p:cNvSpPr/>
              <p:nvPr/>
            </p:nvSpPr>
            <p:spPr>
              <a:xfrm>
                <a:off x="18161397" y="396441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98138408-3A6D-4A1E-B664-C8489D313141}"/>
                  </a:ext>
                </a:extLst>
              </p:cNvPr>
              <p:cNvSpPr/>
              <p:nvPr/>
            </p:nvSpPr>
            <p:spPr>
              <a:xfrm>
                <a:off x="18389085" y="4095215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C7F98D7-F8D9-4792-BE2F-4FA2BBBFEB58}"/>
                  </a:ext>
                </a:extLst>
              </p:cNvPr>
              <p:cNvSpPr/>
              <p:nvPr/>
            </p:nvSpPr>
            <p:spPr>
              <a:xfrm>
                <a:off x="18621617" y="4230858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03EC9DF8-6A27-48E9-9848-A9197080B537}"/>
                  </a:ext>
                </a:extLst>
              </p:cNvPr>
              <p:cNvSpPr/>
              <p:nvPr/>
            </p:nvSpPr>
            <p:spPr>
              <a:xfrm>
                <a:off x="18854149" y="436165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ADA5CE9E-E207-4549-8A4F-88429260525A}"/>
                  </a:ext>
                </a:extLst>
              </p:cNvPr>
              <p:cNvSpPr/>
              <p:nvPr/>
            </p:nvSpPr>
            <p:spPr>
              <a:xfrm>
                <a:off x="19086681" y="4497301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72188063-A65C-4595-B1E8-9A55AE78D548}"/>
                  </a:ext>
                </a:extLst>
              </p:cNvPr>
              <p:cNvSpPr/>
              <p:nvPr/>
            </p:nvSpPr>
            <p:spPr>
              <a:xfrm>
                <a:off x="15622922" y="3276508"/>
                <a:ext cx="657812" cy="383920"/>
              </a:xfrm>
              <a:custGeom>
                <a:avLst/>
                <a:gdLst>
                  <a:gd name="connsiteX0" fmla="*/ 447595 w 657812"/>
                  <a:gd name="connsiteY0" fmla="*/ 380287 h 383920"/>
                  <a:gd name="connsiteX1" fmla="*/ 6753 w 657812"/>
                  <a:gd name="connsiteY1" fmla="*/ 123533 h 383920"/>
                  <a:gd name="connsiteX2" fmla="*/ 11597 w 657812"/>
                  <a:gd name="connsiteY2" fmla="*/ 94466 h 383920"/>
                  <a:gd name="connsiteX3" fmla="*/ 161774 w 657812"/>
                  <a:gd name="connsiteY3" fmla="*/ 7267 h 383920"/>
                  <a:gd name="connsiteX4" fmla="*/ 210218 w 657812"/>
                  <a:gd name="connsiteY4" fmla="*/ 7267 h 383920"/>
                  <a:gd name="connsiteX5" fmla="*/ 651060 w 657812"/>
                  <a:gd name="connsiteY5" fmla="*/ 264021 h 383920"/>
                  <a:gd name="connsiteX6" fmla="*/ 646216 w 657812"/>
                  <a:gd name="connsiteY6" fmla="*/ 293088 h 383920"/>
                  <a:gd name="connsiteX7" fmla="*/ 496039 w 657812"/>
                  <a:gd name="connsiteY7" fmla="*/ 380287 h 383920"/>
                  <a:gd name="connsiteX8" fmla="*/ 447595 w 657812"/>
                  <a:gd name="connsiteY8" fmla="*/ 380287 h 3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3920">
                    <a:moveTo>
                      <a:pt x="447595" y="380287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8"/>
                      <a:pt x="646216" y="293088"/>
                    </a:cubicBezTo>
                    <a:lnTo>
                      <a:pt x="496039" y="380287"/>
                    </a:lnTo>
                    <a:cubicBezTo>
                      <a:pt x="481506" y="385131"/>
                      <a:pt x="462128" y="385131"/>
                      <a:pt x="447595" y="380287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F455ED97-ECD5-494D-B3B5-DD2A343C6198}"/>
                  </a:ext>
                </a:extLst>
              </p:cNvPr>
              <p:cNvSpPr/>
              <p:nvPr/>
            </p:nvSpPr>
            <p:spPr>
              <a:xfrm>
                <a:off x="18461751" y="4913921"/>
                <a:ext cx="657812" cy="387553"/>
              </a:xfrm>
              <a:custGeom>
                <a:avLst/>
                <a:gdLst>
                  <a:gd name="connsiteX0" fmla="*/ 447594 w 657812"/>
                  <a:gd name="connsiteY0" fmla="*/ 380287 h 387553"/>
                  <a:gd name="connsiteX1" fmla="*/ 6752 w 657812"/>
                  <a:gd name="connsiteY1" fmla="*/ 123533 h 387553"/>
                  <a:gd name="connsiteX2" fmla="*/ 11597 w 657812"/>
                  <a:gd name="connsiteY2" fmla="*/ 94466 h 387553"/>
                  <a:gd name="connsiteX3" fmla="*/ 161774 w 657812"/>
                  <a:gd name="connsiteY3" fmla="*/ 7267 h 387553"/>
                  <a:gd name="connsiteX4" fmla="*/ 210218 w 657812"/>
                  <a:gd name="connsiteY4" fmla="*/ 7267 h 387553"/>
                  <a:gd name="connsiteX5" fmla="*/ 651060 w 657812"/>
                  <a:gd name="connsiteY5" fmla="*/ 264021 h 387553"/>
                  <a:gd name="connsiteX6" fmla="*/ 646216 w 657812"/>
                  <a:gd name="connsiteY6" fmla="*/ 293087 h 387553"/>
                  <a:gd name="connsiteX7" fmla="*/ 496039 w 657812"/>
                  <a:gd name="connsiteY7" fmla="*/ 380287 h 387553"/>
                  <a:gd name="connsiteX8" fmla="*/ 447594 w 657812"/>
                  <a:gd name="connsiteY8" fmla="*/ 380287 h 38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7553">
                    <a:moveTo>
                      <a:pt x="447594" y="380287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9"/>
                      <a:pt x="646216" y="293087"/>
                    </a:cubicBezTo>
                    <a:lnTo>
                      <a:pt x="496039" y="380287"/>
                    </a:lnTo>
                    <a:cubicBezTo>
                      <a:pt x="481506" y="389976"/>
                      <a:pt x="462128" y="389976"/>
                      <a:pt x="447594" y="380287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F3E6128-DD6E-4A41-A21E-D39BDF99EC33}"/>
                  </a:ext>
                </a:extLst>
              </p:cNvPr>
              <p:cNvSpPr/>
              <p:nvPr/>
            </p:nvSpPr>
            <p:spPr>
              <a:xfrm>
                <a:off x="17827132" y="4831566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2 w 391369"/>
                  <a:gd name="connsiteY1" fmla="*/ 138066 h 228898"/>
                  <a:gd name="connsiteX2" fmla="*/ 11597 w 391369"/>
                  <a:gd name="connsiteY2" fmla="*/ 108999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2 w 391369"/>
                  <a:gd name="connsiteY6" fmla="*/ 123533 h 228898"/>
                  <a:gd name="connsiteX7" fmla="*/ 205373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2" y="138066"/>
                    </a:lnTo>
                    <a:cubicBezTo>
                      <a:pt x="-2936" y="133221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2" y="123533"/>
                    </a:cubicBezTo>
                    <a:lnTo>
                      <a:pt x="205373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F6936EB7-1AE9-4D78-A1C9-776B047717B4}"/>
                  </a:ext>
                </a:extLst>
              </p:cNvPr>
              <p:cNvSpPr/>
              <p:nvPr/>
            </p:nvSpPr>
            <p:spPr>
              <a:xfrm>
                <a:off x="16063764" y="3809394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2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5F99DB61-9E1B-49FC-AB46-6F888A0C37A6}"/>
                  </a:ext>
                </a:extLst>
              </p:cNvPr>
              <p:cNvSpPr/>
              <p:nvPr/>
            </p:nvSpPr>
            <p:spPr>
              <a:xfrm>
                <a:off x="17517089" y="4647478"/>
                <a:ext cx="478569" cy="285820"/>
              </a:xfrm>
              <a:custGeom>
                <a:avLst/>
                <a:gdLst>
                  <a:gd name="connsiteX0" fmla="*/ 244129 w 478569"/>
                  <a:gd name="connsiteY0" fmla="*/ 278554 h 285820"/>
                  <a:gd name="connsiteX1" fmla="*/ 6752 w 478569"/>
                  <a:gd name="connsiteY1" fmla="*/ 138066 h 285820"/>
                  <a:gd name="connsiteX2" fmla="*/ 11597 w 478569"/>
                  <a:gd name="connsiteY2" fmla="*/ 109000 h 285820"/>
                  <a:gd name="connsiteX3" fmla="*/ 185996 w 478569"/>
                  <a:gd name="connsiteY3" fmla="*/ 7267 h 285820"/>
                  <a:gd name="connsiteX4" fmla="*/ 234440 w 478569"/>
                  <a:gd name="connsiteY4" fmla="*/ 7267 h 285820"/>
                  <a:gd name="connsiteX5" fmla="*/ 471816 w 478569"/>
                  <a:gd name="connsiteY5" fmla="*/ 147755 h 285820"/>
                  <a:gd name="connsiteX6" fmla="*/ 466972 w 478569"/>
                  <a:gd name="connsiteY6" fmla="*/ 176821 h 285820"/>
                  <a:gd name="connsiteX7" fmla="*/ 292573 w 478569"/>
                  <a:gd name="connsiteY7" fmla="*/ 278554 h 285820"/>
                  <a:gd name="connsiteX8" fmla="*/ 244129 w 478569"/>
                  <a:gd name="connsiteY8" fmla="*/ 278554 h 28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5820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6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8243"/>
                      <a:pt x="258662" y="288243"/>
                      <a:pt x="244129" y="278554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634C841D-84B5-4689-8C1C-2920107FFF05}"/>
                  </a:ext>
                </a:extLst>
              </p:cNvPr>
              <p:cNvSpPr/>
              <p:nvPr/>
            </p:nvSpPr>
            <p:spPr>
              <a:xfrm>
                <a:off x="16398029" y="4003171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3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DF500444-A103-4726-A745-6923EA81ADED}"/>
                  </a:ext>
                </a:extLst>
              </p:cNvPr>
              <p:cNvSpPr/>
              <p:nvPr/>
            </p:nvSpPr>
            <p:spPr>
              <a:xfrm>
                <a:off x="16404781" y="4010437"/>
                <a:ext cx="1280137" cy="738773"/>
              </a:xfrm>
              <a:custGeom>
                <a:avLst/>
                <a:gdLst>
                  <a:gd name="connsiteX0" fmla="*/ 227688 w 1280137"/>
                  <a:gd name="connsiteY0" fmla="*/ 0 h 738773"/>
                  <a:gd name="connsiteX1" fmla="*/ 1269237 w 1280137"/>
                  <a:gd name="connsiteY1" fmla="*/ 600708 h 738773"/>
                  <a:gd name="connsiteX2" fmla="*/ 1269237 w 1280137"/>
                  <a:gd name="connsiteY2" fmla="*/ 629774 h 738773"/>
                  <a:gd name="connsiteX3" fmla="*/ 1089994 w 1280137"/>
                  <a:gd name="connsiteY3" fmla="*/ 731507 h 738773"/>
                  <a:gd name="connsiteX4" fmla="*/ 1041550 w 1280137"/>
                  <a:gd name="connsiteY4" fmla="*/ 731507 h 738773"/>
                  <a:gd name="connsiteX5" fmla="*/ 0 w 1280137"/>
                  <a:gd name="connsiteY5" fmla="*/ 130799 h 738773"/>
                  <a:gd name="connsiteX6" fmla="*/ 227688 w 1280137"/>
                  <a:gd name="connsiteY6" fmla="*/ 0 h 7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37" h="738773">
                    <a:moveTo>
                      <a:pt x="227688" y="0"/>
                    </a:moveTo>
                    <a:lnTo>
                      <a:pt x="1269237" y="600708"/>
                    </a:lnTo>
                    <a:cubicBezTo>
                      <a:pt x="1283771" y="610397"/>
                      <a:pt x="1283771" y="620085"/>
                      <a:pt x="1269237" y="629774"/>
                    </a:cubicBezTo>
                    <a:lnTo>
                      <a:pt x="1089994" y="731507"/>
                    </a:lnTo>
                    <a:cubicBezTo>
                      <a:pt x="1075461" y="741196"/>
                      <a:pt x="1056083" y="741196"/>
                      <a:pt x="1041550" y="731507"/>
                    </a:cubicBezTo>
                    <a:lnTo>
                      <a:pt x="0" y="130799"/>
                    </a:lnTo>
                    <a:lnTo>
                      <a:pt x="227688" y="0"/>
                    </a:ln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798A948-DDB3-421F-9E3C-E482135E26C2}"/>
                  </a:ext>
                </a:extLst>
              </p:cNvPr>
              <p:cNvSpPr/>
              <p:nvPr/>
            </p:nvSpPr>
            <p:spPr>
              <a:xfrm>
                <a:off x="18510195" y="529541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2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1" y="178032"/>
                      <a:pt x="171463" y="168344"/>
                    </a:cubicBezTo>
                    <a:lnTo>
                      <a:pt x="6752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D80F4B5-0908-41B4-BFEB-61D89D9066B6}"/>
                  </a:ext>
                </a:extLst>
              </p:cNvPr>
              <p:cNvSpPr/>
              <p:nvPr/>
            </p:nvSpPr>
            <p:spPr>
              <a:xfrm>
                <a:off x="18277663" y="5159775"/>
                <a:ext cx="294481" cy="173937"/>
              </a:xfrm>
              <a:custGeom>
                <a:avLst/>
                <a:gdLst>
                  <a:gd name="connsiteX0" fmla="*/ 123018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8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8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8" y="3633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6072D5E-57E8-423E-8D6B-E6110B31FCFA}"/>
                  </a:ext>
                </a:extLst>
              </p:cNvPr>
              <p:cNvSpPr/>
              <p:nvPr/>
            </p:nvSpPr>
            <p:spPr>
              <a:xfrm>
                <a:off x="18045131" y="5027016"/>
                <a:ext cx="294481" cy="175897"/>
              </a:xfrm>
              <a:custGeom>
                <a:avLst/>
                <a:gdLst>
                  <a:gd name="connsiteX0" fmla="*/ 123019 w 294481"/>
                  <a:gd name="connsiteY0" fmla="*/ 5594 h 175897"/>
                  <a:gd name="connsiteX1" fmla="*/ 287729 w 294481"/>
                  <a:gd name="connsiteY1" fmla="*/ 102482 h 175897"/>
                  <a:gd name="connsiteX2" fmla="*/ 282884 w 294481"/>
                  <a:gd name="connsiteY2" fmla="*/ 126704 h 175897"/>
                  <a:gd name="connsiteX3" fmla="*/ 210218 w 294481"/>
                  <a:gd name="connsiteY3" fmla="*/ 170304 h 175897"/>
                  <a:gd name="connsiteX4" fmla="*/ 171463 w 294481"/>
                  <a:gd name="connsiteY4" fmla="*/ 170304 h 175897"/>
                  <a:gd name="connsiteX5" fmla="*/ 6752 w 294481"/>
                  <a:gd name="connsiteY5" fmla="*/ 73416 h 175897"/>
                  <a:gd name="connsiteX6" fmla="*/ 11597 w 294481"/>
                  <a:gd name="connsiteY6" fmla="*/ 49194 h 175897"/>
                  <a:gd name="connsiteX7" fmla="*/ 84263 w 294481"/>
                  <a:gd name="connsiteY7" fmla="*/ 5594 h 175897"/>
                  <a:gd name="connsiteX8" fmla="*/ 123019 w 294481"/>
                  <a:gd name="connsiteY8" fmla="*/ 5594 h 17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5897">
                    <a:moveTo>
                      <a:pt x="123019" y="5594"/>
                    </a:moveTo>
                    <a:lnTo>
                      <a:pt x="287729" y="102482"/>
                    </a:lnTo>
                    <a:cubicBezTo>
                      <a:pt x="297418" y="107326"/>
                      <a:pt x="297418" y="117016"/>
                      <a:pt x="282884" y="126704"/>
                    </a:cubicBezTo>
                    <a:lnTo>
                      <a:pt x="210218" y="170304"/>
                    </a:lnTo>
                    <a:cubicBezTo>
                      <a:pt x="200529" y="175148"/>
                      <a:pt x="181151" y="179993"/>
                      <a:pt x="171463" y="170304"/>
                    </a:cubicBezTo>
                    <a:lnTo>
                      <a:pt x="6752" y="73416"/>
                    </a:lnTo>
                    <a:cubicBezTo>
                      <a:pt x="-2936" y="68571"/>
                      <a:pt x="-2936" y="58882"/>
                      <a:pt x="11597" y="49194"/>
                    </a:cubicBezTo>
                    <a:lnTo>
                      <a:pt x="84263" y="5594"/>
                    </a:lnTo>
                    <a:cubicBezTo>
                      <a:pt x="93952" y="749"/>
                      <a:pt x="113329" y="-4095"/>
                      <a:pt x="123019" y="5594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243A77AC-ABB7-4D73-AE46-53AD527041C0}"/>
                  </a:ext>
                </a:extLst>
              </p:cNvPr>
              <p:cNvSpPr/>
              <p:nvPr/>
            </p:nvSpPr>
            <p:spPr>
              <a:xfrm>
                <a:off x="18403618" y="508710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8C878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7" name="Drawing 3">
              <a:extLst>
                <a:ext uri="{FF2B5EF4-FFF2-40B4-BE49-F238E27FC236}">
                  <a16:creationId xmlns:a16="http://schemas.microsoft.com/office/drawing/2014/main" id="{E9415A72-4C66-48D7-A32F-4DAC0A1BE262}"/>
                </a:ext>
              </a:extLst>
            </p:cNvPr>
            <p:cNvGrpSpPr/>
            <p:nvPr/>
          </p:nvGrpSpPr>
          <p:grpSpPr>
            <a:xfrm>
              <a:off x="17562597" y="764677"/>
              <a:ext cx="2320476" cy="3095583"/>
              <a:chOff x="17562597" y="764677"/>
              <a:chExt cx="2320476" cy="3095583"/>
            </a:xfrm>
            <a:solidFill>
              <a:srgbClr val="000000"/>
            </a:solidFill>
          </p:grpSpPr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D1DF3EA2-3527-45A6-BD81-5820A08D0329}"/>
                  </a:ext>
                </a:extLst>
              </p:cNvPr>
              <p:cNvSpPr/>
              <p:nvPr/>
            </p:nvSpPr>
            <p:spPr>
              <a:xfrm>
                <a:off x="17688552" y="764677"/>
                <a:ext cx="387553" cy="295509"/>
              </a:xfrm>
              <a:custGeom>
                <a:avLst/>
                <a:gdLst>
                  <a:gd name="connsiteX0" fmla="*/ 373020 w 387553"/>
                  <a:gd name="connsiteY0" fmla="*/ 295510 h 295509"/>
                  <a:gd name="connsiteX1" fmla="*/ 0 w 387553"/>
                  <a:gd name="connsiteY1" fmla="*/ 82355 h 295509"/>
                  <a:gd name="connsiteX2" fmla="*/ 14533 w 387553"/>
                  <a:gd name="connsiteY2" fmla="*/ 0 h 295509"/>
                  <a:gd name="connsiteX3" fmla="*/ 387553 w 387553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553" h="295509">
                    <a:moveTo>
                      <a:pt x="373020" y="295510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87553" y="217999"/>
                    </a:lnTo>
                    <a:close/>
                  </a:path>
                </a:pathLst>
              </a:custGeom>
              <a:solidFill>
                <a:srgbClr val="CACACA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39FA3CC7-80F4-40D6-B500-5EB5245846E7}"/>
                  </a:ext>
                </a:extLst>
              </p:cNvPr>
              <p:cNvSpPr/>
              <p:nvPr/>
            </p:nvSpPr>
            <p:spPr>
              <a:xfrm>
                <a:off x="17644952" y="953610"/>
                <a:ext cx="392397" cy="295509"/>
              </a:xfrm>
              <a:custGeom>
                <a:avLst/>
                <a:gdLst>
                  <a:gd name="connsiteX0" fmla="*/ 377865 w 392397"/>
                  <a:gd name="connsiteY0" fmla="*/ 295510 h 295509"/>
                  <a:gd name="connsiteX1" fmla="*/ 0 w 392397"/>
                  <a:gd name="connsiteY1" fmla="*/ 77511 h 295509"/>
                  <a:gd name="connsiteX2" fmla="*/ 14533 w 392397"/>
                  <a:gd name="connsiteY2" fmla="*/ 0 h 295509"/>
                  <a:gd name="connsiteX3" fmla="*/ 392398 w 392397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295509">
                    <a:moveTo>
                      <a:pt x="377865" y="295510"/>
                    </a:moveTo>
                    <a:lnTo>
                      <a:pt x="0" y="77511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CACACA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E2754115-B1DB-444D-A250-37AAE3B24F00}"/>
                  </a:ext>
                </a:extLst>
              </p:cNvPr>
              <p:cNvSpPr/>
              <p:nvPr/>
            </p:nvSpPr>
            <p:spPr>
              <a:xfrm>
                <a:off x="19490675" y="3559906"/>
                <a:ext cx="392398" cy="300354"/>
              </a:xfrm>
              <a:custGeom>
                <a:avLst/>
                <a:gdLst>
                  <a:gd name="connsiteX0" fmla="*/ 373020 w 392398"/>
                  <a:gd name="connsiteY0" fmla="*/ 300354 h 300354"/>
                  <a:gd name="connsiteX1" fmla="*/ 0 w 392398"/>
                  <a:gd name="connsiteY1" fmla="*/ 82355 h 300354"/>
                  <a:gd name="connsiteX2" fmla="*/ 14533 w 392398"/>
                  <a:gd name="connsiteY2" fmla="*/ 0 h 300354"/>
                  <a:gd name="connsiteX3" fmla="*/ 392398 w 392398"/>
                  <a:gd name="connsiteY3" fmla="*/ 217999 h 3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8" h="300354">
                    <a:moveTo>
                      <a:pt x="373020" y="300354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FFFFFF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F93BE312-A909-495E-87C7-94977DE08D96}"/>
                  </a:ext>
                </a:extLst>
              </p:cNvPr>
              <p:cNvSpPr/>
              <p:nvPr/>
            </p:nvSpPr>
            <p:spPr>
              <a:xfrm>
                <a:off x="17562597" y="1326630"/>
                <a:ext cx="392397" cy="300353"/>
              </a:xfrm>
              <a:custGeom>
                <a:avLst/>
                <a:gdLst>
                  <a:gd name="connsiteX0" fmla="*/ 377864 w 392397"/>
                  <a:gd name="connsiteY0" fmla="*/ 300354 h 300353"/>
                  <a:gd name="connsiteX1" fmla="*/ 0 w 392397"/>
                  <a:gd name="connsiteY1" fmla="*/ 82355 h 300353"/>
                  <a:gd name="connsiteX2" fmla="*/ 19378 w 392397"/>
                  <a:gd name="connsiteY2" fmla="*/ 0 h 300353"/>
                  <a:gd name="connsiteX3" fmla="*/ 392398 w 392397"/>
                  <a:gd name="connsiteY3" fmla="*/ 217999 h 30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300353">
                    <a:moveTo>
                      <a:pt x="377864" y="300354"/>
                    </a:moveTo>
                    <a:lnTo>
                      <a:pt x="0" y="82355"/>
                    </a:lnTo>
                    <a:lnTo>
                      <a:pt x="19378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CACACA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pic>
        <p:nvPicPr>
          <p:cNvPr id="167" name="Drawing 166" descr="Picture looks like as Man&#10;&#10;">
            <a:extLst>
              <a:ext uri="{FF2B5EF4-FFF2-40B4-BE49-F238E27FC236}">
                <a16:creationId xmlns:a16="http://schemas.microsoft.com/office/drawing/2014/main" id="{A5E548F4-6AC9-4CD5-832C-7B139B0B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040404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04040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14368" y="3578009"/>
            <a:ext cx="1549114" cy="474453"/>
          </a:xfrm>
          <a:prstGeom prst="rect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9207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040404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pic>
        <p:nvPicPr>
          <p:cNvPr id="16" name="Drawing 15" descr="Picture looks like as external, water, a boat, building&#10;&#10;">
            <a:extLst>
              <a:ext uri="{FF2B5EF4-FFF2-40B4-BE49-F238E27FC236}">
                <a16:creationId xmlns:a16="http://schemas.microsoft.com/office/drawing/2014/main" id="{6A91B5FC-C452-4501-A89A-8DEF8EE4D0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75" r="7775"/>
          <a:stretch>
            <a:fillRect/>
          </a:stretch>
        </p:blipFill>
        <p:spPr>
          <a:xfrm>
            <a:off x="631825" y="1358900"/>
            <a:ext cx="2513013" cy="2228850"/>
          </a:xfrm>
        </p:spPr>
      </p:pic>
      <p:pic>
        <p:nvPicPr>
          <p:cNvPr id="19" name="Drawing 18" descr="Picture looks like as building, city, table, room&#10;&#10;">
            <a:extLst>
              <a:ext uri="{FF2B5EF4-FFF2-40B4-BE49-F238E27FC236}">
                <a16:creationId xmlns:a16="http://schemas.microsoft.com/office/drawing/2014/main" id="{ED772EA8-3696-4E48-9998-E28BD4255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421" b="20421"/>
          <a:stretch>
            <a:fillRect/>
          </a:stretch>
        </p:blipFill>
        <p:spPr>
          <a:xfrm>
            <a:off x="3314700" y="1358900"/>
            <a:ext cx="2513013" cy="2228850"/>
          </a:xfrm>
        </p:spPr>
      </p:pic>
      <p:pic>
        <p:nvPicPr>
          <p:cNvPr id="21" name="Drawing 20" descr="Picture looks like as Man, the black, air, large&#10;&#10;">
            <a:extLst>
              <a:ext uri="{FF2B5EF4-FFF2-40B4-BE49-F238E27FC236}">
                <a16:creationId xmlns:a16="http://schemas.microsoft.com/office/drawing/2014/main" id="{98D11998-6868-41CE-893D-6A42006AE3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14" r="9714"/>
          <a:stretch>
            <a:fillRect/>
          </a:stretch>
        </p:blipFill>
        <p:spPr>
          <a:xfrm>
            <a:off x="6015038" y="1358900"/>
            <a:ext cx="2513012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82062</TotalTime>
  <Words>1551</Words>
  <Application>Microsoft Office PowerPoint</Application>
  <PresentationFormat>Screen (16:9)</PresentationFormat>
  <Paragraphs>286</Paragraphs>
  <Slides>24</Slides>
  <Notes>21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37" baseType="lpstr">
      <vt:lpstr>Montserrat</vt:lpstr>
      <vt:lpstr>Montserrat Light</vt:lpstr>
      <vt:lpstr>Poppins Bold</vt:lpstr>
      <vt:lpstr>Roboto</vt:lpstr>
      <vt:lpstr>Lato Regular</vt:lpstr>
      <vt:lpstr>Poppins</vt:lpstr>
      <vt:lpstr>Lato</vt:lpstr>
      <vt:lpstr>Arial</vt:lpstr>
      <vt:lpstr>Gill Sans</vt:lpstr>
      <vt:lpstr>Roboto Light</vt:lpstr>
      <vt:lpstr>Calibri</vt:lpstr>
      <vt:lpstr>Lato Light</vt:lpstr>
      <vt:lpstr>Office Theme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A_GROM</cp:lastModifiedBy>
  <cp:revision>14750</cp:revision>
  <dcterms:created xsi:type="dcterms:W3CDTF">2014-11-12T21:47:38Z</dcterms:created>
  <dcterms:modified xsi:type="dcterms:W3CDTF">2020-05-08T13:04:24Z</dcterms:modified>
  <cp:category/>
</cp:coreProperties>
</file>